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4.xml" ContentType="application/vnd.openxmlformats-officedocument.presentationml.tags+xml"/>
  <Override PartName="/ppt/tags/tag5.xml" ContentType="application/vnd.openxmlformats-officedocument.presentationml.tags+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30"/>
  </p:notesMasterIdLst>
  <p:handoutMasterIdLst>
    <p:handoutMasterId r:id="rId31"/>
  </p:handoutMasterIdLst>
  <p:sldIdLst>
    <p:sldId id="2080107569" r:id="rId5"/>
    <p:sldId id="2080107578" r:id="rId6"/>
    <p:sldId id="2080107575" r:id="rId7"/>
    <p:sldId id="299" r:id="rId8"/>
    <p:sldId id="301" r:id="rId9"/>
    <p:sldId id="2080107576" r:id="rId10"/>
    <p:sldId id="2080107570" r:id="rId11"/>
    <p:sldId id="2080107571" r:id="rId12"/>
    <p:sldId id="302" r:id="rId13"/>
    <p:sldId id="304" r:id="rId14"/>
    <p:sldId id="305" r:id="rId15"/>
    <p:sldId id="257" r:id="rId16"/>
    <p:sldId id="306" r:id="rId17"/>
    <p:sldId id="2080107568" r:id="rId18"/>
    <p:sldId id="2416" r:id="rId19"/>
    <p:sldId id="2417" r:id="rId20"/>
    <p:sldId id="2437" r:id="rId21"/>
    <p:sldId id="2435" r:id="rId22"/>
    <p:sldId id="2080107572" r:id="rId23"/>
    <p:sldId id="280" r:id="rId24"/>
    <p:sldId id="395" r:id="rId25"/>
    <p:sldId id="2080107577" r:id="rId26"/>
    <p:sldId id="2080107574" r:id="rId27"/>
    <p:sldId id="273" r:id="rId28"/>
    <p:sldId id="378" r:id="rId29"/>
  </p:sldIdLst>
  <p:sldSz cx="12192000" cy="6858000"/>
  <p:notesSz cx="6858000" cy="9144000"/>
  <p:custDataLst>
    <p:tags r:id="rId32"/>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ndrew Gormley" initials="AG" lastIdx="1" clrIdx="0">
    <p:extLst>
      <p:ext uri="{19B8F6BF-5375-455C-9EA6-DF929625EA0E}">
        <p15:presenceInfo xmlns:p15="http://schemas.microsoft.com/office/powerpoint/2012/main" userId="S::Andrew.Gormley@riospartners.com::8288e5f8-e0e8-4d45-af85-9e3569516580" providerId="AD"/>
      </p:ext>
    </p:extLst>
  </p:cmAuthor>
  <p:cmAuthor id="2" name="Huang, Grant" initials="HG" lastIdx="4" clrIdx="1">
    <p:extLst>
      <p:ext uri="{19B8F6BF-5375-455C-9EA6-DF929625EA0E}">
        <p15:presenceInfo xmlns:p15="http://schemas.microsoft.com/office/powerpoint/2012/main" userId="S::grant.huang@va.gov::dc6ee509-eac4-4268-a04a-8b1a987c5a79" providerId="AD"/>
      </p:ext>
    </p:extLst>
  </p:cmAuthor>
  <p:cmAuthor id="3" name="K Welder" initials="KW" lastIdx="3" clrIdx="2">
    <p:extLst>
      <p:ext uri="{19B8F6BF-5375-455C-9EA6-DF929625EA0E}">
        <p15:presenceInfo xmlns:p15="http://schemas.microsoft.com/office/powerpoint/2012/main" userId="K Weld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B2027"/>
    <a:srgbClr val="002F56"/>
    <a:srgbClr val="881434"/>
    <a:srgbClr val="DCDDDE"/>
    <a:srgbClr val="0089C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186F1EE-609F-4430-8179-422E9DB3C178}" v="5" dt="2022-07-20T15:30:53.945"/>
  </p1510:revLst>
</p1510:revInfo>
</file>

<file path=ppt/tableStyles.xml><?xml version="1.0" encoding="utf-8"?>
<a:tblStyleLst xmlns:a="http://schemas.openxmlformats.org/drawingml/2006/main" def="{5C22544A-7EE6-4342-B048-85BDC9FD1C3A}">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656"/>
  </p:normalViewPr>
  <p:slideViewPr>
    <p:cSldViewPr snapToGrid="0">
      <p:cViewPr varScale="1">
        <p:scale>
          <a:sx n="108" d="100"/>
          <a:sy n="108" d="100"/>
        </p:scale>
        <p:origin x="678" y="102"/>
      </p:cViewPr>
      <p:guideLst/>
    </p:cSldViewPr>
  </p:slideViewPr>
  <p:notesTextViewPr>
    <p:cViewPr>
      <p:scale>
        <a:sx n="1" d="1"/>
        <a:sy n="1" d="1"/>
      </p:scale>
      <p:origin x="0" y="0"/>
    </p:cViewPr>
  </p:notesTextViewPr>
  <p:notesViewPr>
    <p:cSldViewPr snapToGrid="0">
      <p:cViewPr varScale="1">
        <p:scale>
          <a:sx n="87" d="100"/>
          <a:sy n="87" d="100"/>
        </p:scale>
        <p:origin x="3840" y="6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microsoft.com/office/2015/10/relationships/revisionInfo" Target="revisionInfo.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commentAuthors" Target="commentAuthors.xml"/><Relationship Id="rId38"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gs" Target="tags/tag1.xml"/><Relationship Id="rId37"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 Id="rId35"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akakian, Joshua A." userId="0a3f27da-c82e-41b0-8563-ef801531aee1" providerId="ADAL" clId="{8186F1EE-609F-4430-8179-422E9DB3C178}"/>
    <pc:docChg chg="custSel addSld delSld modSld">
      <pc:chgData name="Hakakian, Joshua A." userId="0a3f27da-c82e-41b0-8563-ef801531aee1" providerId="ADAL" clId="{8186F1EE-609F-4430-8179-422E9DB3C178}" dt="2022-07-20T15:42:31.064" v="5" actId="478"/>
      <pc:docMkLst>
        <pc:docMk/>
      </pc:docMkLst>
      <pc:sldChg chg="del">
        <pc:chgData name="Hakakian, Joshua A." userId="0a3f27da-c82e-41b0-8563-ef801531aee1" providerId="ADAL" clId="{8186F1EE-609F-4430-8179-422E9DB3C178}" dt="2022-07-20T15:30:44.962" v="2" actId="47"/>
        <pc:sldMkLst>
          <pc:docMk/>
          <pc:sldMk cId="1128838653" sldId="258"/>
        </pc:sldMkLst>
      </pc:sldChg>
      <pc:sldChg chg="del">
        <pc:chgData name="Hakakian, Joshua A." userId="0a3f27da-c82e-41b0-8563-ef801531aee1" providerId="ADAL" clId="{8186F1EE-609F-4430-8179-422E9DB3C178}" dt="2022-07-20T15:30:44.962" v="2" actId="47"/>
        <pc:sldMkLst>
          <pc:docMk/>
          <pc:sldMk cId="374919184" sldId="259"/>
        </pc:sldMkLst>
      </pc:sldChg>
      <pc:sldChg chg="del">
        <pc:chgData name="Hakakian, Joshua A." userId="0a3f27da-c82e-41b0-8563-ef801531aee1" providerId="ADAL" clId="{8186F1EE-609F-4430-8179-422E9DB3C178}" dt="2022-07-20T15:30:44.962" v="2" actId="47"/>
        <pc:sldMkLst>
          <pc:docMk/>
          <pc:sldMk cId="3102056883" sldId="262"/>
        </pc:sldMkLst>
      </pc:sldChg>
      <pc:sldChg chg="del">
        <pc:chgData name="Hakakian, Joshua A." userId="0a3f27da-c82e-41b0-8563-ef801531aee1" providerId="ADAL" clId="{8186F1EE-609F-4430-8179-422E9DB3C178}" dt="2022-07-20T15:30:44.962" v="2" actId="47"/>
        <pc:sldMkLst>
          <pc:docMk/>
          <pc:sldMk cId="237621796" sldId="271"/>
        </pc:sldMkLst>
      </pc:sldChg>
      <pc:sldChg chg="add del">
        <pc:chgData name="Hakakian, Joshua A." userId="0a3f27da-c82e-41b0-8563-ef801531aee1" providerId="ADAL" clId="{8186F1EE-609F-4430-8179-422E9DB3C178}" dt="2022-07-20T15:30:52.041" v="4"/>
        <pc:sldMkLst>
          <pc:docMk/>
          <pc:sldMk cId="2998158323" sldId="273"/>
        </pc:sldMkLst>
      </pc:sldChg>
      <pc:sldChg chg="del">
        <pc:chgData name="Hakakian, Joshua A." userId="0a3f27da-c82e-41b0-8563-ef801531aee1" providerId="ADAL" clId="{8186F1EE-609F-4430-8179-422E9DB3C178}" dt="2022-07-20T15:30:44.962" v="2" actId="47"/>
        <pc:sldMkLst>
          <pc:docMk/>
          <pc:sldMk cId="4133199605" sldId="274"/>
        </pc:sldMkLst>
      </pc:sldChg>
      <pc:sldChg chg="del">
        <pc:chgData name="Hakakian, Joshua A." userId="0a3f27da-c82e-41b0-8563-ef801531aee1" providerId="ADAL" clId="{8186F1EE-609F-4430-8179-422E9DB3C178}" dt="2022-07-20T15:30:44.962" v="2" actId="47"/>
        <pc:sldMkLst>
          <pc:docMk/>
          <pc:sldMk cId="919842562" sldId="276"/>
        </pc:sldMkLst>
      </pc:sldChg>
      <pc:sldChg chg="del">
        <pc:chgData name="Hakakian, Joshua A." userId="0a3f27da-c82e-41b0-8563-ef801531aee1" providerId="ADAL" clId="{8186F1EE-609F-4430-8179-422E9DB3C178}" dt="2022-07-20T15:30:44.962" v="2" actId="47"/>
        <pc:sldMkLst>
          <pc:docMk/>
          <pc:sldMk cId="2274047310" sldId="277"/>
        </pc:sldMkLst>
      </pc:sldChg>
      <pc:sldChg chg="add del">
        <pc:chgData name="Hakakian, Joshua A." userId="0a3f27da-c82e-41b0-8563-ef801531aee1" providerId="ADAL" clId="{8186F1EE-609F-4430-8179-422E9DB3C178}" dt="2022-07-20T15:30:52.041" v="4"/>
        <pc:sldMkLst>
          <pc:docMk/>
          <pc:sldMk cId="241129901" sldId="280"/>
        </pc:sldMkLst>
      </pc:sldChg>
      <pc:sldChg chg="delSp add del setBg delDesignElem">
        <pc:chgData name="Hakakian, Joshua A." userId="0a3f27da-c82e-41b0-8563-ef801531aee1" providerId="ADAL" clId="{8186F1EE-609F-4430-8179-422E9DB3C178}" dt="2022-07-20T15:30:52.041" v="4"/>
        <pc:sldMkLst>
          <pc:docMk/>
          <pc:sldMk cId="2635833930" sldId="378"/>
        </pc:sldMkLst>
        <pc:cxnChg chg="del">
          <ac:chgData name="Hakakian, Joshua A." userId="0a3f27da-c82e-41b0-8563-ef801531aee1" providerId="ADAL" clId="{8186F1EE-609F-4430-8179-422E9DB3C178}" dt="2022-07-20T15:30:52.041" v="4"/>
          <ac:cxnSpMkLst>
            <pc:docMk/>
            <pc:sldMk cId="2635833930" sldId="378"/>
            <ac:cxnSpMk id="13" creationId="{A7F400EE-A8A5-48AF-B4D6-291B52C6F0B0}"/>
          </ac:cxnSpMkLst>
        </pc:cxnChg>
      </pc:sldChg>
      <pc:sldChg chg="add del">
        <pc:chgData name="Hakakian, Joshua A." userId="0a3f27da-c82e-41b0-8563-ef801531aee1" providerId="ADAL" clId="{8186F1EE-609F-4430-8179-422E9DB3C178}" dt="2022-07-20T15:30:52.041" v="4"/>
        <pc:sldMkLst>
          <pc:docMk/>
          <pc:sldMk cId="4274116451" sldId="395"/>
        </pc:sldMkLst>
      </pc:sldChg>
      <pc:sldChg chg="del">
        <pc:chgData name="Hakakian, Joshua A." userId="0a3f27da-c82e-41b0-8563-ef801531aee1" providerId="ADAL" clId="{8186F1EE-609F-4430-8179-422E9DB3C178}" dt="2022-07-20T15:30:44.962" v="2" actId="47"/>
        <pc:sldMkLst>
          <pc:docMk/>
          <pc:sldMk cId="3716627046" sldId="432"/>
        </pc:sldMkLst>
      </pc:sldChg>
      <pc:sldChg chg="del">
        <pc:chgData name="Hakakian, Joshua A." userId="0a3f27da-c82e-41b0-8563-ef801531aee1" providerId="ADAL" clId="{8186F1EE-609F-4430-8179-422E9DB3C178}" dt="2022-07-20T15:30:44.962" v="2" actId="47"/>
        <pc:sldMkLst>
          <pc:docMk/>
          <pc:sldMk cId="1588216462" sldId="436"/>
        </pc:sldMkLst>
      </pc:sldChg>
      <pc:sldChg chg="del">
        <pc:chgData name="Hakakian, Joshua A." userId="0a3f27da-c82e-41b0-8563-ef801531aee1" providerId="ADAL" clId="{8186F1EE-609F-4430-8179-422E9DB3C178}" dt="2022-07-20T15:30:44.962" v="2" actId="47"/>
        <pc:sldMkLst>
          <pc:docMk/>
          <pc:sldMk cId="3760272506" sldId="442"/>
        </pc:sldMkLst>
      </pc:sldChg>
      <pc:sldChg chg="del">
        <pc:chgData name="Hakakian, Joshua A." userId="0a3f27da-c82e-41b0-8563-ef801531aee1" providerId="ADAL" clId="{8186F1EE-609F-4430-8179-422E9DB3C178}" dt="2022-07-20T15:30:44.962" v="2" actId="47"/>
        <pc:sldMkLst>
          <pc:docMk/>
          <pc:sldMk cId="3749520319" sldId="443"/>
        </pc:sldMkLst>
      </pc:sldChg>
      <pc:sldChg chg="del">
        <pc:chgData name="Hakakian, Joshua A." userId="0a3f27da-c82e-41b0-8563-ef801531aee1" providerId="ADAL" clId="{8186F1EE-609F-4430-8179-422E9DB3C178}" dt="2022-07-20T15:30:44.962" v="2" actId="47"/>
        <pc:sldMkLst>
          <pc:docMk/>
          <pc:sldMk cId="3240457544" sldId="1671"/>
        </pc:sldMkLst>
      </pc:sldChg>
      <pc:sldChg chg="del">
        <pc:chgData name="Hakakian, Joshua A." userId="0a3f27da-c82e-41b0-8563-ef801531aee1" providerId="ADAL" clId="{8186F1EE-609F-4430-8179-422E9DB3C178}" dt="2022-07-20T15:30:44.962" v="2" actId="47"/>
        <pc:sldMkLst>
          <pc:docMk/>
          <pc:sldMk cId="579578952" sldId="1672"/>
        </pc:sldMkLst>
      </pc:sldChg>
      <pc:sldChg chg="del">
        <pc:chgData name="Hakakian, Joshua A." userId="0a3f27da-c82e-41b0-8563-ef801531aee1" providerId="ADAL" clId="{8186F1EE-609F-4430-8179-422E9DB3C178}" dt="2022-07-20T15:30:44.962" v="2" actId="47"/>
        <pc:sldMkLst>
          <pc:docMk/>
          <pc:sldMk cId="2427957464" sldId="2403"/>
        </pc:sldMkLst>
      </pc:sldChg>
      <pc:sldChg chg="del">
        <pc:chgData name="Hakakian, Joshua A." userId="0a3f27da-c82e-41b0-8563-ef801531aee1" providerId="ADAL" clId="{8186F1EE-609F-4430-8179-422E9DB3C178}" dt="2022-07-20T15:30:44.962" v="2" actId="47"/>
        <pc:sldMkLst>
          <pc:docMk/>
          <pc:sldMk cId="724304816" sldId="2418"/>
        </pc:sldMkLst>
      </pc:sldChg>
      <pc:sldChg chg="del">
        <pc:chgData name="Hakakian, Joshua A." userId="0a3f27da-c82e-41b0-8563-ef801531aee1" providerId="ADAL" clId="{8186F1EE-609F-4430-8179-422E9DB3C178}" dt="2022-07-20T15:30:44.962" v="2" actId="47"/>
        <pc:sldMkLst>
          <pc:docMk/>
          <pc:sldMk cId="468207248" sldId="2421"/>
        </pc:sldMkLst>
      </pc:sldChg>
      <pc:sldChg chg="del">
        <pc:chgData name="Hakakian, Joshua A." userId="0a3f27da-c82e-41b0-8563-ef801531aee1" providerId="ADAL" clId="{8186F1EE-609F-4430-8179-422E9DB3C178}" dt="2022-07-20T15:30:44.962" v="2" actId="47"/>
        <pc:sldMkLst>
          <pc:docMk/>
          <pc:sldMk cId="2071794952" sldId="2436"/>
        </pc:sldMkLst>
      </pc:sldChg>
      <pc:sldChg chg="del">
        <pc:chgData name="Hakakian, Joshua A." userId="0a3f27da-c82e-41b0-8563-ef801531aee1" providerId="ADAL" clId="{8186F1EE-609F-4430-8179-422E9DB3C178}" dt="2022-07-20T15:30:44.962" v="2" actId="47"/>
        <pc:sldMkLst>
          <pc:docMk/>
          <pc:sldMk cId="203321115" sldId="2438"/>
        </pc:sldMkLst>
      </pc:sldChg>
      <pc:sldChg chg="del">
        <pc:chgData name="Hakakian, Joshua A." userId="0a3f27da-c82e-41b0-8563-ef801531aee1" providerId="ADAL" clId="{8186F1EE-609F-4430-8179-422E9DB3C178}" dt="2022-07-20T15:30:44.962" v="2" actId="47"/>
        <pc:sldMkLst>
          <pc:docMk/>
          <pc:sldMk cId="2816229949" sldId="2439"/>
        </pc:sldMkLst>
      </pc:sldChg>
      <pc:sldChg chg="del">
        <pc:chgData name="Hakakian, Joshua A." userId="0a3f27da-c82e-41b0-8563-ef801531aee1" providerId="ADAL" clId="{8186F1EE-609F-4430-8179-422E9DB3C178}" dt="2022-07-20T15:30:44.962" v="2" actId="47"/>
        <pc:sldMkLst>
          <pc:docMk/>
          <pc:sldMk cId="3699509486" sldId="2442"/>
        </pc:sldMkLst>
      </pc:sldChg>
      <pc:sldChg chg="del">
        <pc:chgData name="Hakakian, Joshua A." userId="0a3f27da-c82e-41b0-8563-ef801531aee1" providerId="ADAL" clId="{8186F1EE-609F-4430-8179-422E9DB3C178}" dt="2022-07-20T15:30:44.962" v="2" actId="47"/>
        <pc:sldMkLst>
          <pc:docMk/>
          <pc:sldMk cId="1193151837" sldId="2443"/>
        </pc:sldMkLst>
      </pc:sldChg>
      <pc:sldChg chg="del">
        <pc:chgData name="Hakakian, Joshua A." userId="0a3f27da-c82e-41b0-8563-ef801531aee1" providerId="ADAL" clId="{8186F1EE-609F-4430-8179-422E9DB3C178}" dt="2022-07-20T15:30:44.962" v="2" actId="47"/>
        <pc:sldMkLst>
          <pc:docMk/>
          <pc:sldMk cId="2590176265" sldId="2444"/>
        </pc:sldMkLst>
      </pc:sldChg>
      <pc:sldChg chg="del">
        <pc:chgData name="Hakakian, Joshua A." userId="0a3f27da-c82e-41b0-8563-ef801531aee1" providerId="ADAL" clId="{8186F1EE-609F-4430-8179-422E9DB3C178}" dt="2022-07-20T15:30:44.962" v="2" actId="47"/>
        <pc:sldMkLst>
          <pc:docMk/>
          <pc:sldMk cId="2334355459" sldId="2080107549"/>
        </pc:sldMkLst>
      </pc:sldChg>
      <pc:sldChg chg="del">
        <pc:chgData name="Hakakian, Joshua A." userId="0a3f27da-c82e-41b0-8563-ef801531aee1" providerId="ADAL" clId="{8186F1EE-609F-4430-8179-422E9DB3C178}" dt="2022-07-20T15:30:44.962" v="2" actId="47"/>
        <pc:sldMkLst>
          <pc:docMk/>
          <pc:sldMk cId="2363730115" sldId="2080107552"/>
        </pc:sldMkLst>
      </pc:sldChg>
      <pc:sldChg chg="del">
        <pc:chgData name="Hakakian, Joshua A." userId="0a3f27da-c82e-41b0-8563-ef801531aee1" providerId="ADAL" clId="{8186F1EE-609F-4430-8179-422E9DB3C178}" dt="2022-07-20T15:30:44.962" v="2" actId="47"/>
        <pc:sldMkLst>
          <pc:docMk/>
          <pc:sldMk cId="4186628087" sldId="2080107553"/>
        </pc:sldMkLst>
      </pc:sldChg>
      <pc:sldChg chg="del">
        <pc:chgData name="Hakakian, Joshua A." userId="0a3f27da-c82e-41b0-8563-ef801531aee1" providerId="ADAL" clId="{8186F1EE-609F-4430-8179-422E9DB3C178}" dt="2022-07-20T15:30:44.962" v="2" actId="47"/>
        <pc:sldMkLst>
          <pc:docMk/>
          <pc:sldMk cId="1648306040" sldId="2080107554"/>
        </pc:sldMkLst>
      </pc:sldChg>
      <pc:sldChg chg="del">
        <pc:chgData name="Hakakian, Joshua A." userId="0a3f27da-c82e-41b0-8563-ef801531aee1" providerId="ADAL" clId="{8186F1EE-609F-4430-8179-422E9DB3C178}" dt="2022-07-20T15:30:44.962" v="2" actId="47"/>
        <pc:sldMkLst>
          <pc:docMk/>
          <pc:sldMk cId="1166193956" sldId="2080107555"/>
        </pc:sldMkLst>
      </pc:sldChg>
      <pc:sldChg chg="del">
        <pc:chgData name="Hakakian, Joshua A." userId="0a3f27da-c82e-41b0-8563-ef801531aee1" providerId="ADAL" clId="{8186F1EE-609F-4430-8179-422E9DB3C178}" dt="2022-07-20T15:30:44.962" v="2" actId="47"/>
        <pc:sldMkLst>
          <pc:docMk/>
          <pc:sldMk cId="2457098190" sldId="2080107556"/>
        </pc:sldMkLst>
      </pc:sldChg>
      <pc:sldChg chg="del">
        <pc:chgData name="Hakakian, Joshua A." userId="0a3f27da-c82e-41b0-8563-ef801531aee1" providerId="ADAL" clId="{8186F1EE-609F-4430-8179-422E9DB3C178}" dt="2022-07-20T15:30:44.962" v="2" actId="47"/>
        <pc:sldMkLst>
          <pc:docMk/>
          <pc:sldMk cId="959656127" sldId="2080107564"/>
        </pc:sldMkLst>
      </pc:sldChg>
      <pc:sldChg chg="del">
        <pc:chgData name="Hakakian, Joshua A." userId="0a3f27da-c82e-41b0-8563-ef801531aee1" providerId="ADAL" clId="{8186F1EE-609F-4430-8179-422E9DB3C178}" dt="2022-07-20T15:30:44.962" v="2" actId="47"/>
        <pc:sldMkLst>
          <pc:docMk/>
          <pc:sldMk cId="2255272681" sldId="2080107566"/>
        </pc:sldMkLst>
      </pc:sldChg>
      <pc:sldChg chg="del">
        <pc:chgData name="Hakakian, Joshua A." userId="0a3f27da-c82e-41b0-8563-ef801531aee1" providerId="ADAL" clId="{8186F1EE-609F-4430-8179-422E9DB3C178}" dt="2022-07-20T15:30:44.962" v="2" actId="47"/>
        <pc:sldMkLst>
          <pc:docMk/>
          <pc:sldMk cId="2252105616" sldId="2080107567"/>
        </pc:sldMkLst>
      </pc:sldChg>
      <pc:sldChg chg="addSp delSp modSp mod">
        <pc:chgData name="Hakakian, Joshua A." userId="0a3f27da-c82e-41b0-8563-ef801531aee1" providerId="ADAL" clId="{8186F1EE-609F-4430-8179-422E9DB3C178}" dt="2022-07-20T15:42:31.064" v="5" actId="478"/>
        <pc:sldMkLst>
          <pc:docMk/>
          <pc:sldMk cId="1516940996" sldId="2080107569"/>
        </pc:sldMkLst>
        <pc:graphicFrameChg chg="add del mod">
          <ac:chgData name="Hakakian, Joshua A." userId="0a3f27da-c82e-41b0-8563-ef801531aee1" providerId="ADAL" clId="{8186F1EE-609F-4430-8179-422E9DB3C178}" dt="2022-07-20T15:42:31.064" v="5" actId="478"/>
          <ac:graphicFrameMkLst>
            <pc:docMk/>
            <pc:sldMk cId="1516940996" sldId="2080107569"/>
            <ac:graphicFrameMk id="3" creationId="{B3846F5C-4E17-43B6-948E-A8374586A06B}"/>
          </ac:graphicFrameMkLst>
        </pc:graphicFrameChg>
      </pc:sldChg>
      <pc:sldChg chg="add del">
        <pc:chgData name="Hakakian, Joshua A." userId="0a3f27da-c82e-41b0-8563-ef801531aee1" providerId="ADAL" clId="{8186F1EE-609F-4430-8179-422E9DB3C178}" dt="2022-07-20T15:30:52.041" v="4"/>
        <pc:sldMkLst>
          <pc:docMk/>
          <pc:sldMk cId="2487678144" sldId="2080107572"/>
        </pc:sldMkLst>
      </pc:sldChg>
      <pc:sldChg chg="del">
        <pc:chgData name="Hakakian, Joshua A." userId="0a3f27da-c82e-41b0-8563-ef801531aee1" providerId="ADAL" clId="{8186F1EE-609F-4430-8179-422E9DB3C178}" dt="2022-07-20T15:30:44.962" v="2" actId="47"/>
        <pc:sldMkLst>
          <pc:docMk/>
          <pc:sldMk cId="1087104396" sldId="2080107573"/>
        </pc:sldMkLst>
      </pc:sldChg>
      <pc:sldChg chg="add del">
        <pc:chgData name="Hakakian, Joshua A." userId="0a3f27da-c82e-41b0-8563-ef801531aee1" providerId="ADAL" clId="{8186F1EE-609F-4430-8179-422E9DB3C178}" dt="2022-07-20T15:30:52.041" v="4"/>
        <pc:sldMkLst>
          <pc:docMk/>
          <pc:sldMk cId="1116229485" sldId="2080107574"/>
        </pc:sldMkLst>
      </pc:sldChg>
      <pc:sldChg chg="add del">
        <pc:chgData name="Hakakian, Joshua A." userId="0a3f27da-c82e-41b0-8563-ef801531aee1" providerId="ADAL" clId="{8186F1EE-609F-4430-8179-422E9DB3C178}" dt="2022-07-20T15:30:52.041" v="4"/>
        <pc:sldMkLst>
          <pc:docMk/>
          <pc:sldMk cId="1247035684" sldId="2080107577"/>
        </pc:sldMkLst>
      </pc:sldChg>
      <pc:sldChg chg="add">
        <pc:chgData name="Hakakian, Joshua A." userId="0a3f27da-c82e-41b0-8563-ef801531aee1" providerId="ADAL" clId="{8186F1EE-609F-4430-8179-422E9DB3C178}" dt="2022-07-20T15:29:49.048" v="1"/>
        <pc:sldMkLst>
          <pc:docMk/>
          <pc:sldMk cId="2095862233" sldId="2080107578"/>
        </pc:sldMkLst>
      </pc:sldChg>
      <pc:sldMasterChg chg="delSldLayout">
        <pc:chgData name="Hakakian, Joshua A." userId="0a3f27da-c82e-41b0-8563-ef801531aee1" providerId="ADAL" clId="{8186F1EE-609F-4430-8179-422E9DB3C178}" dt="2022-07-20T15:30:44.962" v="2" actId="47"/>
        <pc:sldMasterMkLst>
          <pc:docMk/>
          <pc:sldMasterMk cId="1190627442" sldId="2147483660"/>
        </pc:sldMasterMkLst>
        <pc:sldLayoutChg chg="del">
          <pc:chgData name="Hakakian, Joshua A." userId="0a3f27da-c82e-41b0-8563-ef801531aee1" providerId="ADAL" clId="{8186F1EE-609F-4430-8179-422E9DB3C178}" dt="2022-07-20T15:30:44.962" v="2" actId="47"/>
          <pc:sldLayoutMkLst>
            <pc:docMk/>
            <pc:sldMasterMk cId="1190627442" sldId="2147483660"/>
            <pc:sldLayoutMk cId="3083786996" sldId="2147483705"/>
          </pc:sldLayoutMkLst>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DA030F8-E7B5-4095-B30E-E8D7D7CF34E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44DC6E91-63D3-4F8B-ADBA-7E47747ED3A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381D5EA-8701-4204-BAF4-FEB9D918D734}" type="datetimeFigureOut">
              <a:rPr lang="en-US" smtClean="0"/>
              <a:t>7/20/2022</a:t>
            </a:fld>
            <a:endParaRPr lang="en-US" dirty="0"/>
          </a:p>
        </p:txBody>
      </p:sp>
      <p:sp>
        <p:nvSpPr>
          <p:cNvPr id="4" name="Footer Placeholder 3">
            <a:extLst>
              <a:ext uri="{FF2B5EF4-FFF2-40B4-BE49-F238E27FC236}">
                <a16:creationId xmlns:a16="http://schemas.microsoft.com/office/drawing/2014/main" id="{6B5C8883-2377-419C-A1D4-6E4BCF436EB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EE7C54E2-B289-4016-92F8-891EC657402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1652FBE-5BC0-468E-9620-11A637672D36}" type="slidenum">
              <a:rPr lang="en-US" smtClean="0"/>
              <a:t>‹#›</a:t>
            </a:fld>
            <a:endParaRPr lang="en-US" dirty="0"/>
          </a:p>
        </p:txBody>
      </p:sp>
    </p:spTree>
    <p:extLst>
      <p:ext uri="{BB962C8B-B14F-4D97-AF65-F5344CB8AC3E}">
        <p14:creationId xmlns:p14="http://schemas.microsoft.com/office/powerpoint/2010/main" val="170562664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AD41903-E3E2-4441-8BB3-C461B0225FEE}" type="datetimeFigureOut">
              <a:rPr lang="en-US" smtClean="0"/>
              <a:t>7/20/2022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A4CD5EF-C971-419F-AD43-E0687695BF21}" type="slidenum">
              <a:rPr lang="en-US" smtClean="0"/>
              <a:t>‹#›</a:t>
            </a:fld>
            <a:endParaRPr lang="en-US" dirty="0"/>
          </a:p>
        </p:txBody>
      </p:sp>
    </p:spTree>
    <p:extLst>
      <p:ext uri="{BB962C8B-B14F-4D97-AF65-F5344CB8AC3E}">
        <p14:creationId xmlns:p14="http://schemas.microsoft.com/office/powerpoint/2010/main" val="7780662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6.png"/><Relationship Id="rId7"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7.png"/><Relationship Id="rId9" Type="http://schemas.openxmlformats.org/officeDocument/2006/relationships/image" Target="../media/image10.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6.png"/><Relationship Id="rId7"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7.png"/><Relationship Id="rId9" Type="http://schemas.openxmlformats.org/officeDocument/2006/relationships/image" Target="../media/image10.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6.png"/><Relationship Id="rId7"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10.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02F56"/>
        </a:solidFill>
        <a:effectLst/>
      </p:bgPr>
    </p:bg>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0A9D4F31-87FC-C347-91DE-C4B7E68FC11C}"/>
              </a:ext>
            </a:extLst>
          </p:cNvPr>
          <p:cNvPicPr>
            <a:picLocks noChangeAspect="1"/>
          </p:cNvPicPr>
          <p:nvPr userDrawn="1"/>
        </p:nvPicPr>
        <p:blipFill rotWithShape="1">
          <a:blip r:embed="rId2" cstate="print">
            <a:alphaModFix amt="17000"/>
            <a:extLst>
              <a:ext uri="{28A0092B-C50C-407E-A947-70E740481C1C}">
                <a14:useLocalDpi xmlns:a14="http://schemas.microsoft.com/office/drawing/2010/main"/>
              </a:ext>
            </a:extLst>
          </a:blip>
          <a:srcRect t="33903" b="4214"/>
          <a:stretch/>
        </p:blipFill>
        <p:spPr>
          <a:xfrm>
            <a:off x="0" y="1989761"/>
            <a:ext cx="12192000" cy="4289763"/>
          </a:xfrm>
          <a:prstGeom prst="rect">
            <a:avLst/>
          </a:prstGeom>
        </p:spPr>
      </p:pic>
      <p:pic>
        <p:nvPicPr>
          <p:cNvPr id="13" name="Picture 12">
            <a:extLst>
              <a:ext uri="{FF2B5EF4-FFF2-40B4-BE49-F238E27FC236}">
                <a16:creationId xmlns:a16="http://schemas.microsoft.com/office/drawing/2014/main" id="{D49A4021-3D43-B94B-AEFA-A3B6FE94C1A3}"/>
              </a:ext>
            </a:extLst>
          </p:cNvPr>
          <p:cNvPicPr>
            <a:picLocks noChangeAspect="1"/>
          </p:cNvPicPr>
          <p:nvPr userDrawn="1"/>
        </p:nvPicPr>
        <p:blipFill rotWithShape="1">
          <a:blip r:embed="rId3" cstate="print">
            <a:alphaModFix amt="57000"/>
            <a:extLst>
              <a:ext uri="{28A0092B-C50C-407E-A947-70E740481C1C}">
                <a14:useLocalDpi xmlns:a14="http://schemas.microsoft.com/office/drawing/2010/main"/>
              </a:ext>
            </a:extLst>
          </a:blip>
          <a:srcRect t="49466" b="11942"/>
          <a:stretch/>
        </p:blipFill>
        <p:spPr>
          <a:xfrm>
            <a:off x="2214" y="3470891"/>
            <a:ext cx="12192000" cy="2675140"/>
          </a:xfrm>
          <a:prstGeom prst="rect">
            <a:avLst/>
          </a:prstGeom>
        </p:spPr>
      </p:pic>
      <p:pic>
        <p:nvPicPr>
          <p:cNvPr id="6" name="Picture 5">
            <a:extLst>
              <a:ext uri="{FF2B5EF4-FFF2-40B4-BE49-F238E27FC236}">
                <a16:creationId xmlns:a16="http://schemas.microsoft.com/office/drawing/2014/main" id="{3DCF8BCC-BFA1-F642-84C1-3DEA215A8FE4}"/>
              </a:ext>
              <a:ext uri="{C183D7F6-B498-43B3-948B-1728B52AA6E4}">
                <adec:decorative xmlns:adec="http://schemas.microsoft.com/office/drawing/2017/decorative" val="1"/>
              </a:ext>
            </a:extLst>
          </p:cNvPr>
          <p:cNvPicPr>
            <a:picLocks/>
          </p:cNvPicPr>
          <p:nvPr userDrawn="1"/>
        </p:nvPicPr>
        <p:blipFill>
          <a:blip r:embed="rId4" cstate="print">
            <a:extLst>
              <a:ext uri="{28A0092B-C50C-407E-A947-70E740481C1C}">
                <a14:useLocalDpi xmlns:a14="http://schemas.microsoft.com/office/drawing/2010/main"/>
              </a:ext>
            </a:extLst>
          </a:blip>
          <a:stretch>
            <a:fillRect/>
          </a:stretch>
        </p:blipFill>
        <p:spPr>
          <a:xfrm>
            <a:off x="416720" y="1408662"/>
            <a:ext cx="1850690" cy="1845013"/>
          </a:xfrm>
          <a:prstGeom prst="rect">
            <a:avLst/>
          </a:prstGeom>
        </p:spPr>
      </p:pic>
      <p:pic>
        <p:nvPicPr>
          <p:cNvPr id="8" name="Picture 2">
            <a:extLst>
              <a:ext uri="{FF2B5EF4-FFF2-40B4-BE49-F238E27FC236}">
                <a16:creationId xmlns:a16="http://schemas.microsoft.com/office/drawing/2014/main" id="{4EA5574D-B6EB-E740-8A91-12831F4C7E47}"/>
              </a:ext>
            </a:extLst>
          </p:cNvPr>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p:blipFill>
        <p:spPr bwMode="auto">
          <a:xfrm>
            <a:off x="390583" y="6104140"/>
            <a:ext cx="2014330" cy="54218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1A01BF60-2DBF-1E47-9C6F-A3D6EDF8AECF}"/>
              </a:ext>
            </a:extLst>
          </p:cNvPr>
          <p:cNvPicPr>
            <a:picLocks noChangeAspect="1"/>
          </p:cNvPicPr>
          <p:nvPr userDrawn="1"/>
        </p:nvPicPr>
        <p:blipFill rotWithShape="1">
          <a:blip r:embed="rId6" cstate="print">
            <a:extLst>
              <a:ext uri="{28A0092B-C50C-407E-A947-70E740481C1C}">
                <a14:useLocalDpi xmlns:a14="http://schemas.microsoft.com/office/drawing/2010/main"/>
              </a:ext>
            </a:extLst>
          </a:blip>
          <a:srcRect/>
          <a:stretch/>
        </p:blipFill>
        <p:spPr>
          <a:xfrm>
            <a:off x="9335055" y="5983730"/>
            <a:ext cx="1942545" cy="783000"/>
          </a:xfrm>
          <a:prstGeom prst="rect">
            <a:avLst/>
          </a:prstGeom>
        </p:spPr>
      </p:pic>
      <p:pic>
        <p:nvPicPr>
          <p:cNvPr id="23" name="Picture 22">
            <a:extLst>
              <a:ext uri="{FF2B5EF4-FFF2-40B4-BE49-F238E27FC236}">
                <a16:creationId xmlns:a16="http://schemas.microsoft.com/office/drawing/2014/main" id="{2DF474DC-59F3-1341-B2A0-63B5F03ED8C8}"/>
              </a:ext>
            </a:extLst>
          </p:cNvPr>
          <p:cNvPicPr>
            <a:picLocks noChangeAspect="1"/>
          </p:cNvPicPr>
          <p:nvPr userDrawn="1"/>
        </p:nvPicPr>
        <p:blipFill>
          <a:blip r:embed="rId7" cstate="print">
            <a:extLst>
              <a:ext uri="{28A0092B-C50C-407E-A947-70E740481C1C}">
                <a14:useLocalDpi xmlns:a14="http://schemas.microsoft.com/office/drawing/2010/main"/>
              </a:ext>
            </a:extLst>
          </a:blip>
          <a:stretch>
            <a:fillRect/>
          </a:stretch>
        </p:blipFill>
        <p:spPr>
          <a:xfrm>
            <a:off x="6495316" y="6254833"/>
            <a:ext cx="2014330" cy="391318"/>
          </a:xfrm>
          <a:prstGeom prst="rect">
            <a:avLst/>
          </a:prstGeom>
        </p:spPr>
      </p:pic>
      <p:sp>
        <p:nvSpPr>
          <p:cNvPr id="2" name="Title 1"/>
          <p:cNvSpPr>
            <a:spLocks noGrp="1"/>
          </p:cNvSpPr>
          <p:nvPr>
            <p:ph type="ctrTitle" hasCustomPrompt="1"/>
          </p:nvPr>
        </p:nvSpPr>
        <p:spPr>
          <a:xfrm>
            <a:off x="2474649" y="1887450"/>
            <a:ext cx="9097758" cy="875609"/>
          </a:xfrm>
          <a:prstGeom prst="rect">
            <a:avLst/>
          </a:prstGeom>
        </p:spPr>
        <p:txBody>
          <a:bodyPr anchor="ctr">
            <a:noAutofit/>
          </a:bodyPr>
          <a:lstStyle>
            <a:lvl1pPr algn="l">
              <a:defRPr sz="6500">
                <a:solidFill>
                  <a:schemeClr val="bg1"/>
                </a:solidFill>
              </a:defRPr>
            </a:lvl1pPr>
          </a:lstStyle>
          <a:p>
            <a:r>
              <a:rPr lang="en-US" dirty="0"/>
              <a:t>CLICK TO EDIT TITLE</a:t>
            </a:r>
          </a:p>
        </p:txBody>
      </p:sp>
      <p:sp>
        <p:nvSpPr>
          <p:cNvPr id="3" name="Subtitle 2"/>
          <p:cNvSpPr>
            <a:spLocks noGrp="1"/>
          </p:cNvSpPr>
          <p:nvPr>
            <p:ph type="subTitle" idx="1"/>
          </p:nvPr>
        </p:nvSpPr>
        <p:spPr>
          <a:xfrm>
            <a:off x="2474649" y="2820512"/>
            <a:ext cx="8382000" cy="433163"/>
          </a:xfrm>
        </p:spPr>
        <p:txBody>
          <a:bodyPr>
            <a:noAutofit/>
          </a:bodyPr>
          <a:lstStyle>
            <a:lvl1pPr marL="0" indent="0" algn="l">
              <a:buNone/>
              <a:defRPr sz="3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2" name="Text Placeholder 11">
            <a:extLst>
              <a:ext uri="{FF2B5EF4-FFF2-40B4-BE49-F238E27FC236}">
                <a16:creationId xmlns:a16="http://schemas.microsoft.com/office/drawing/2014/main" id="{AE38B46A-E2D9-F648-8C4B-C6DF64595CDF}"/>
              </a:ext>
            </a:extLst>
          </p:cNvPr>
          <p:cNvSpPr>
            <a:spLocks noGrp="1"/>
          </p:cNvSpPr>
          <p:nvPr>
            <p:ph type="body" sz="quarter" idx="10" hasCustomPrompt="1"/>
          </p:nvPr>
        </p:nvSpPr>
        <p:spPr>
          <a:xfrm>
            <a:off x="2470258" y="3364874"/>
            <a:ext cx="8382000" cy="774700"/>
          </a:xfrm>
        </p:spPr>
        <p:txBody>
          <a:bodyPr>
            <a:normAutofit/>
          </a:bodyPr>
          <a:lstStyle>
            <a:lvl1pPr marL="0" indent="0" algn="l">
              <a:buNone/>
              <a:defRPr sz="2000">
                <a:solidFill>
                  <a:schemeClr val="bg1"/>
                </a:solidFill>
                <a:latin typeface="+mj-lt"/>
              </a:defRPr>
            </a:lvl1pPr>
          </a:lstStyle>
          <a:p>
            <a:pPr lvl="0"/>
            <a:r>
              <a:rPr lang="en-US" dirty="0"/>
              <a:t>Briefer: Name and Title</a:t>
            </a:r>
          </a:p>
        </p:txBody>
      </p:sp>
      <p:pic>
        <p:nvPicPr>
          <p:cNvPr id="26" name="Picture 25">
            <a:extLst>
              <a:ext uri="{FF2B5EF4-FFF2-40B4-BE49-F238E27FC236}">
                <a16:creationId xmlns:a16="http://schemas.microsoft.com/office/drawing/2014/main" id="{D77BA728-AC6C-684D-BB5C-2B6A95902E80}"/>
              </a:ext>
            </a:extLst>
          </p:cNvPr>
          <p:cNvPicPr>
            <a:picLocks noChangeAspect="1"/>
          </p:cNvPicPr>
          <p:nvPr userDrawn="1"/>
        </p:nvPicPr>
        <p:blipFill>
          <a:blip r:embed="rId8" cstate="print">
            <a:extLst>
              <a:ext uri="{28A0092B-C50C-407E-A947-70E740481C1C}">
                <a14:useLocalDpi xmlns:a14="http://schemas.microsoft.com/office/drawing/2010/main"/>
              </a:ext>
            </a:extLst>
          </a:blip>
          <a:stretch>
            <a:fillRect/>
          </a:stretch>
        </p:blipFill>
        <p:spPr>
          <a:xfrm>
            <a:off x="3424609" y="6256905"/>
            <a:ext cx="2092994" cy="389246"/>
          </a:xfrm>
          <a:prstGeom prst="rect">
            <a:avLst/>
          </a:prstGeom>
        </p:spPr>
      </p:pic>
      <p:pic>
        <p:nvPicPr>
          <p:cNvPr id="14" name="Picture 13" descr="A picture containing text, clipart&#10;&#10;Description automatically generated">
            <a:extLst>
              <a:ext uri="{FF2B5EF4-FFF2-40B4-BE49-F238E27FC236}">
                <a16:creationId xmlns:a16="http://schemas.microsoft.com/office/drawing/2014/main" id="{46E84919-92F8-49E5-AC75-E1C815E3F90E}"/>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9609078" y="153998"/>
            <a:ext cx="2461002" cy="620985"/>
          </a:xfrm>
          <a:prstGeom prst="rect">
            <a:avLst/>
          </a:prstGeom>
        </p:spPr>
      </p:pic>
    </p:spTree>
    <p:extLst>
      <p:ext uri="{BB962C8B-B14F-4D97-AF65-F5344CB8AC3E}">
        <p14:creationId xmlns:p14="http://schemas.microsoft.com/office/powerpoint/2010/main" val="1562126208"/>
      </p:ext>
    </p:extLst>
  </p:cSld>
  <p:clrMapOvr>
    <a:masterClrMapping/>
  </p:clrMapOvr>
  <p:extLst>
    <p:ext uri="{DCECCB84-F9BA-43D5-87BE-67443E8EF086}">
      <p15:sldGuideLst xmlns:p15="http://schemas.microsoft.com/office/powerpoint/2012/main">
        <p15:guide id="1" orient="horz" pos="3984">
          <p15:clr>
            <a:srgbClr val="FBAE40"/>
          </p15:clr>
        </p15:guide>
        <p15:guide id="2" pos="288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ree Photo Layout">
    <p:bg>
      <p:bgPr>
        <a:solidFill>
          <a:srgbClr val="002F56"/>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12A52A8-A404-F04B-BC89-ECA2D4D06A0D}"/>
              </a:ext>
            </a:extLst>
          </p:cNvPr>
          <p:cNvPicPr>
            <a:picLocks noChangeAspect="1"/>
          </p:cNvPicPr>
          <p:nvPr userDrawn="1"/>
        </p:nvPicPr>
        <p:blipFill rotWithShape="1">
          <a:blip r:embed="rId2" cstate="print">
            <a:alphaModFix amt="17000"/>
            <a:extLst>
              <a:ext uri="{28A0092B-C50C-407E-A947-70E740481C1C}">
                <a14:useLocalDpi xmlns:a14="http://schemas.microsoft.com/office/drawing/2010/main"/>
              </a:ext>
            </a:extLst>
          </a:blip>
          <a:srcRect t="33903" b="4214"/>
          <a:stretch/>
        </p:blipFill>
        <p:spPr>
          <a:xfrm>
            <a:off x="0" y="1989761"/>
            <a:ext cx="12192000" cy="4289763"/>
          </a:xfrm>
          <a:prstGeom prst="rect">
            <a:avLst/>
          </a:prstGeom>
        </p:spPr>
      </p:pic>
      <p:pic>
        <p:nvPicPr>
          <p:cNvPr id="10" name="Picture 9">
            <a:extLst>
              <a:ext uri="{FF2B5EF4-FFF2-40B4-BE49-F238E27FC236}">
                <a16:creationId xmlns:a16="http://schemas.microsoft.com/office/drawing/2014/main" id="{0DB93E06-04EB-3948-99C6-5FDFB676FDC8}"/>
              </a:ext>
            </a:extLst>
          </p:cNvPr>
          <p:cNvPicPr>
            <a:picLocks noChangeAspect="1"/>
          </p:cNvPicPr>
          <p:nvPr userDrawn="1"/>
        </p:nvPicPr>
        <p:blipFill rotWithShape="1">
          <a:blip r:embed="rId3" cstate="print">
            <a:alphaModFix amt="57000"/>
            <a:extLst>
              <a:ext uri="{28A0092B-C50C-407E-A947-70E740481C1C}">
                <a14:useLocalDpi xmlns:a14="http://schemas.microsoft.com/office/drawing/2010/main"/>
              </a:ext>
            </a:extLst>
          </a:blip>
          <a:srcRect t="49466" b="11942"/>
          <a:stretch/>
        </p:blipFill>
        <p:spPr>
          <a:xfrm>
            <a:off x="2214" y="3470891"/>
            <a:ext cx="12192000" cy="2675140"/>
          </a:xfrm>
          <a:prstGeom prst="rect">
            <a:avLst/>
          </a:prstGeom>
        </p:spPr>
      </p:pic>
      <p:pic>
        <p:nvPicPr>
          <p:cNvPr id="13" name="Picture 2">
            <a:extLst>
              <a:ext uri="{FF2B5EF4-FFF2-40B4-BE49-F238E27FC236}">
                <a16:creationId xmlns:a16="http://schemas.microsoft.com/office/drawing/2014/main" id="{F18A60AC-D3F3-D24B-A172-52CFAE0E1A53}"/>
              </a:ext>
            </a:extLst>
          </p:cNvPr>
          <p:cNvPicPr>
            <a:picLocks noChangeAspect="1" noChangeArrowheads="1"/>
          </p:cNvPicPr>
          <p:nvPr userDrawn="1"/>
        </p:nvPicPr>
        <p:blipFill>
          <a:blip r:embed="rId4" cstate="print">
            <a:extLst>
              <a:ext uri="{28A0092B-C50C-407E-A947-70E740481C1C}">
                <a14:useLocalDpi xmlns:a14="http://schemas.microsoft.com/office/drawing/2010/main"/>
              </a:ext>
            </a:extLst>
          </a:blip>
          <a:srcRect/>
          <a:stretch/>
        </p:blipFill>
        <p:spPr bwMode="auto">
          <a:xfrm>
            <a:off x="390583" y="6104140"/>
            <a:ext cx="2014330" cy="542181"/>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056CBECB-F5B7-8A41-92AE-ECDF0C88258A}"/>
              </a:ext>
            </a:extLst>
          </p:cNvPr>
          <p:cNvPicPr>
            <a:picLocks noChangeAspect="1"/>
          </p:cNvPicPr>
          <p:nvPr userDrawn="1"/>
        </p:nvPicPr>
        <p:blipFill rotWithShape="1">
          <a:blip r:embed="rId5" cstate="print">
            <a:extLst>
              <a:ext uri="{28A0092B-C50C-407E-A947-70E740481C1C}">
                <a14:useLocalDpi xmlns:a14="http://schemas.microsoft.com/office/drawing/2010/main"/>
              </a:ext>
            </a:extLst>
          </a:blip>
          <a:srcRect/>
          <a:stretch/>
        </p:blipFill>
        <p:spPr>
          <a:xfrm>
            <a:off x="9335055" y="5983730"/>
            <a:ext cx="1942545" cy="783000"/>
          </a:xfrm>
          <a:prstGeom prst="rect">
            <a:avLst/>
          </a:prstGeom>
        </p:spPr>
      </p:pic>
      <p:sp>
        <p:nvSpPr>
          <p:cNvPr id="19" name="Picture Placeholder 2">
            <a:extLst>
              <a:ext uri="{FF2B5EF4-FFF2-40B4-BE49-F238E27FC236}">
                <a16:creationId xmlns:a16="http://schemas.microsoft.com/office/drawing/2014/main" id="{328F3A10-74EB-8140-B1C8-BC0BFB03775C}"/>
              </a:ext>
            </a:extLst>
          </p:cNvPr>
          <p:cNvSpPr>
            <a:spLocks noGrp="1" noChangeAspect="1"/>
          </p:cNvSpPr>
          <p:nvPr>
            <p:ph type="pic" idx="1"/>
          </p:nvPr>
        </p:nvSpPr>
        <p:spPr>
          <a:xfrm>
            <a:off x="576975" y="1881280"/>
            <a:ext cx="3227735" cy="3009387"/>
          </a:xfrm>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21" name="Picture Placeholder 2">
            <a:extLst>
              <a:ext uri="{FF2B5EF4-FFF2-40B4-BE49-F238E27FC236}">
                <a16:creationId xmlns:a16="http://schemas.microsoft.com/office/drawing/2014/main" id="{D956D3E6-4960-D34F-AE75-227EC434ECBF}"/>
              </a:ext>
            </a:extLst>
          </p:cNvPr>
          <p:cNvSpPr>
            <a:spLocks noGrp="1" noChangeAspect="1"/>
          </p:cNvSpPr>
          <p:nvPr>
            <p:ph type="pic" idx="13"/>
          </p:nvPr>
        </p:nvSpPr>
        <p:spPr>
          <a:xfrm>
            <a:off x="4465820" y="1881280"/>
            <a:ext cx="3227735" cy="3009387"/>
          </a:xfrm>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22" name="Picture Placeholder 2">
            <a:extLst>
              <a:ext uri="{FF2B5EF4-FFF2-40B4-BE49-F238E27FC236}">
                <a16:creationId xmlns:a16="http://schemas.microsoft.com/office/drawing/2014/main" id="{D77A81EA-B9F9-6F49-AC46-6C7F9ED9A41E}"/>
              </a:ext>
            </a:extLst>
          </p:cNvPr>
          <p:cNvSpPr>
            <a:spLocks noGrp="1" noChangeAspect="1"/>
          </p:cNvSpPr>
          <p:nvPr>
            <p:ph type="pic" idx="14"/>
          </p:nvPr>
        </p:nvSpPr>
        <p:spPr>
          <a:xfrm>
            <a:off x="8354665" y="1881280"/>
            <a:ext cx="3227735" cy="3009387"/>
          </a:xfrm>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23" name="Text Placeholder 11">
            <a:extLst>
              <a:ext uri="{FF2B5EF4-FFF2-40B4-BE49-F238E27FC236}">
                <a16:creationId xmlns:a16="http://schemas.microsoft.com/office/drawing/2014/main" id="{312B1E8F-ACEB-9F41-94E8-EF89588815EF}"/>
              </a:ext>
            </a:extLst>
          </p:cNvPr>
          <p:cNvSpPr>
            <a:spLocks noGrp="1"/>
          </p:cNvSpPr>
          <p:nvPr>
            <p:ph type="body" sz="quarter" idx="10" hasCustomPrompt="1"/>
          </p:nvPr>
        </p:nvSpPr>
        <p:spPr>
          <a:xfrm>
            <a:off x="576975" y="5050728"/>
            <a:ext cx="3227735" cy="774700"/>
          </a:xfrm>
        </p:spPr>
        <p:txBody>
          <a:bodyPr>
            <a:normAutofit/>
          </a:bodyPr>
          <a:lstStyle>
            <a:lvl1pPr marL="0" indent="0" algn="l">
              <a:buNone/>
              <a:defRPr sz="2000" b="1">
                <a:solidFill>
                  <a:schemeClr val="bg1"/>
                </a:solidFill>
                <a:latin typeface="+mj-lt"/>
              </a:defRPr>
            </a:lvl1pPr>
          </a:lstStyle>
          <a:p>
            <a:pPr lvl="0"/>
            <a:r>
              <a:rPr lang="en-US" dirty="0"/>
              <a:t>Name &amp; Title</a:t>
            </a:r>
          </a:p>
        </p:txBody>
      </p:sp>
      <p:sp>
        <p:nvSpPr>
          <p:cNvPr id="24" name="Text Placeholder 11">
            <a:extLst>
              <a:ext uri="{FF2B5EF4-FFF2-40B4-BE49-F238E27FC236}">
                <a16:creationId xmlns:a16="http://schemas.microsoft.com/office/drawing/2014/main" id="{FF7D5364-A98E-324B-9640-119711DAB255}"/>
              </a:ext>
            </a:extLst>
          </p:cNvPr>
          <p:cNvSpPr>
            <a:spLocks noGrp="1"/>
          </p:cNvSpPr>
          <p:nvPr>
            <p:ph type="body" sz="quarter" idx="15" hasCustomPrompt="1"/>
          </p:nvPr>
        </p:nvSpPr>
        <p:spPr>
          <a:xfrm>
            <a:off x="4465820" y="5050728"/>
            <a:ext cx="3227735" cy="774700"/>
          </a:xfrm>
        </p:spPr>
        <p:txBody>
          <a:bodyPr>
            <a:normAutofit/>
          </a:bodyPr>
          <a:lstStyle>
            <a:lvl1pPr marL="0" indent="0" algn="l">
              <a:buNone/>
              <a:defRPr sz="2000" b="1">
                <a:solidFill>
                  <a:schemeClr val="bg1"/>
                </a:solidFill>
                <a:latin typeface="+mj-lt"/>
              </a:defRPr>
            </a:lvl1pPr>
          </a:lstStyle>
          <a:p>
            <a:pPr lvl="0"/>
            <a:r>
              <a:rPr lang="en-US" dirty="0"/>
              <a:t>Name &amp; Title</a:t>
            </a:r>
          </a:p>
        </p:txBody>
      </p:sp>
      <p:sp>
        <p:nvSpPr>
          <p:cNvPr id="25" name="Text Placeholder 11">
            <a:extLst>
              <a:ext uri="{FF2B5EF4-FFF2-40B4-BE49-F238E27FC236}">
                <a16:creationId xmlns:a16="http://schemas.microsoft.com/office/drawing/2014/main" id="{88199739-712B-5F46-9CB6-5E91993A689C}"/>
              </a:ext>
            </a:extLst>
          </p:cNvPr>
          <p:cNvSpPr>
            <a:spLocks noGrp="1"/>
          </p:cNvSpPr>
          <p:nvPr>
            <p:ph type="body" sz="quarter" idx="16" hasCustomPrompt="1"/>
          </p:nvPr>
        </p:nvSpPr>
        <p:spPr>
          <a:xfrm>
            <a:off x="8354664" y="5067352"/>
            <a:ext cx="3227735" cy="774700"/>
          </a:xfrm>
        </p:spPr>
        <p:txBody>
          <a:bodyPr>
            <a:normAutofit/>
          </a:bodyPr>
          <a:lstStyle>
            <a:lvl1pPr marL="0" indent="0" algn="l">
              <a:buNone/>
              <a:defRPr sz="2000" b="1">
                <a:solidFill>
                  <a:schemeClr val="bg1"/>
                </a:solidFill>
                <a:latin typeface="+mj-lt"/>
              </a:defRPr>
            </a:lvl1pPr>
          </a:lstStyle>
          <a:p>
            <a:pPr lvl="0"/>
            <a:r>
              <a:rPr lang="en-US" dirty="0"/>
              <a:t>Name &amp; Title</a:t>
            </a:r>
          </a:p>
        </p:txBody>
      </p:sp>
    </p:spTree>
    <p:extLst>
      <p:ext uri="{BB962C8B-B14F-4D97-AF65-F5344CB8AC3E}">
        <p14:creationId xmlns:p14="http://schemas.microsoft.com/office/powerpoint/2010/main" val="1932032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hoto, Two Subhead">
    <p:spTree>
      <p:nvGrpSpPr>
        <p:cNvPr id="1" name=""/>
        <p:cNvGrpSpPr/>
        <p:nvPr/>
      </p:nvGrpSpPr>
      <p:grpSpPr>
        <a:xfrm>
          <a:off x="0" y="0"/>
          <a:ext cx="0" cy="0"/>
          <a:chOff x="0" y="0"/>
          <a:chExt cx="0" cy="0"/>
        </a:xfrm>
      </p:grpSpPr>
      <p:sp>
        <p:nvSpPr>
          <p:cNvPr id="10" name="Picture Placeholder 2">
            <a:extLst>
              <a:ext uri="{FF2B5EF4-FFF2-40B4-BE49-F238E27FC236}">
                <a16:creationId xmlns:a16="http://schemas.microsoft.com/office/drawing/2014/main" id="{0DAFEDC8-B2AA-5548-AEB5-CF8F71E10219}"/>
              </a:ext>
            </a:extLst>
          </p:cNvPr>
          <p:cNvSpPr>
            <a:spLocks noGrp="1" noChangeAspect="1"/>
          </p:cNvSpPr>
          <p:nvPr>
            <p:ph type="pic" idx="14"/>
          </p:nvPr>
        </p:nvSpPr>
        <p:spPr>
          <a:xfrm>
            <a:off x="876451" y="1678906"/>
            <a:ext cx="4011391" cy="3740031"/>
          </a:xfrm>
        </p:spPr>
        <p:txBody>
          <a:bodyPr anchor="t"/>
          <a:lstStyle>
            <a:lvl1pPr marL="0" indent="0">
              <a:buNone/>
              <a:defRPr sz="3200">
                <a:solidFill>
                  <a:srgbClr val="002F56"/>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11" name="Title 1">
            <a:extLst>
              <a:ext uri="{FF2B5EF4-FFF2-40B4-BE49-F238E27FC236}">
                <a16:creationId xmlns:a16="http://schemas.microsoft.com/office/drawing/2014/main" id="{6CBDB8C3-DD75-FA40-8422-6A1EF64343FA}"/>
              </a:ext>
            </a:extLst>
          </p:cNvPr>
          <p:cNvSpPr>
            <a:spLocks noGrp="1"/>
          </p:cNvSpPr>
          <p:nvPr>
            <p:ph type="title" hasCustomPrompt="1"/>
          </p:nvPr>
        </p:nvSpPr>
        <p:spPr>
          <a:xfrm>
            <a:off x="838200" y="542841"/>
            <a:ext cx="8665564" cy="752929"/>
          </a:xfrm>
          <a:prstGeom prst="rect">
            <a:avLst/>
          </a:prstGeom>
        </p:spPr>
        <p:txBody>
          <a:bodyPr/>
          <a:lstStyle>
            <a:lvl1pPr algn="l">
              <a:defRPr>
                <a:solidFill>
                  <a:srgbClr val="002F56"/>
                </a:solidFill>
              </a:defRPr>
            </a:lvl1pPr>
          </a:lstStyle>
          <a:p>
            <a:r>
              <a:rPr lang="en-US" dirty="0"/>
              <a:t>Click to edit master title style</a:t>
            </a:r>
          </a:p>
        </p:txBody>
      </p:sp>
      <p:sp>
        <p:nvSpPr>
          <p:cNvPr id="14" name="Text Placeholder 2">
            <a:extLst>
              <a:ext uri="{FF2B5EF4-FFF2-40B4-BE49-F238E27FC236}">
                <a16:creationId xmlns:a16="http://schemas.microsoft.com/office/drawing/2014/main" id="{D988CD6E-51F9-EB4F-AFCC-453F7A9E5FE6}"/>
              </a:ext>
            </a:extLst>
          </p:cNvPr>
          <p:cNvSpPr>
            <a:spLocks noGrp="1"/>
          </p:cNvSpPr>
          <p:nvPr>
            <p:ph type="body" idx="1" hasCustomPrompt="1"/>
          </p:nvPr>
        </p:nvSpPr>
        <p:spPr>
          <a:xfrm>
            <a:off x="5186937" y="1663923"/>
            <a:ext cx="2788997" cy="421194"/>
          </a:xfrm>
        </p:spPr>
        <p:txBody>
          <a:bodyPr anchor="t"/>
          <a:lstStyle>
            <a:lvl1pPr marL="0" indent="0">
              <a:buNone/>
              <a:defRPr sz="2400" b="1">
                <a:solidFill>
                  <a:srgbClr val="881434"/>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Sub-heading</a:t>
            </a:r>
          </a:p>
        </p:txBody>
      </p:sp>
      <p:sp>
        <p:nvSpPr>
          <p:cNvPr id="15" name="Content Placeholder 2">
            <a:extLst>
              <a:ext uri="{FF2B5EF4-FFF2-40B4-BE49-F238E27FC236}">
                <a16:creationId xmlns:a16="http://schemas.microsoft.com/office/drawing/2014/main" id="{6A897506-57E8-6A4E-8941-937752535483}"/>
              </a:ext>
            </a:extLst>
          </p:cNvPr>
          <p:cNvSpPr>
            <a:spLocks noGrp="1"/>
          </p:cNvSpPr>
          <p:nvPr>
            <p:ph idx="11"/>
          </p:nvPr>
        </p:nvSpPr>
        <p:spPr>
          <a:xfrm>
            <a:off x="5185348" y="2168246"/>
            <a:ext cx="2789419" cy="3250691"/>
          </a:xfrm>
        </p:spPr>
        <p:txBody>
          <a:bodyPr/>
          <a:lstStyle>
            <a:lvl1pPr>
              <a:lnSpc>
                <a:spcPct val="110000"/>
              </a:lnSpc>
              <a:defRPr/>
            </a:lvl1pPr>
            <a:lvl2pPr>
              <a:lnSpc>
                <a:spcPct val="110000"/>
              </a:lnSpc>
              <a:defRPr/>
            </a:lvl2pPr>
            <a:lvl3pPr>
              <a:lnSpc>
                <a:spcPct val="110000"/>
              </a:lnSpc>
              <a:defRPr/>
            </a:lvl3pPr>
            <a:lvl4pPr>
              <a:lnSpc>
                <a:spcPct val="110000"/>
              </a:lnSpc>
              <a:defRPr/>
            </a:lvl4pPr>
            <a:lvl5pPr>
              <a:lnSpc>
                <a:spcPct val="110000"/>
              </a:lnSpc>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Text Placeholder 2">
            <a:extLst>
              <a:ext uri="{FF2B5EF4-FFF2-40B4-BE49-F238E27FC236}">
                <a16:creationId xmlns:a16="http://schemas.microsoft.com/office/drawing/2014/main" id="{48328745-A902-D746-BA15-6A29117B0B24}"/>
              </a:ext>
            </a:extLst>
          </p:cNvPr>
          <p:cNvSpPr>
            <a:spLocks noGrp="1"/>
          </p:cNvSpPr>
          <p:nvPr>
            <p:ph type="body" idx="15" hasCustomPrompt="1"/>
          </p:nvPr>
        </p:nvSpPr>
        <p:spPr>
          <a:xfrm>
            <a:off x="8273862" y="1663923"/>
            <a:ext cx="2788997" cy="421194"/>
          </a:xfrm>
        </p:spPr>
        <p:txBody>
          <a:bodyPr anchor="t"/>
          <a:lstStyle>
            <a:lvl1pPr marL="0" indent="0">
              <a:buNone/>
              <a:defRPr sz="2400" b="1">
                <a:solidFill>
                  <a:srgbClr val="881434"/>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Sub-heading</a:t>
            </a:r>
          </a:p>
        </p:txBody>
      </p:sp>
      <p:sp>
        <p:nvSpPr>
          <p:cNvPr id="17" name="Content Placeholder 2">
            <a:extLst>
              <a:ext uri="{FF2B5EF4-FFF2-40B4-BE49-F238E27FC236}">
                <a16:creationId xmlns:a16="http://schemas.microsoft.com/office/drawing/2014/main" id="{9D98BE3D-4285-6842-9B83-D5D197550E78}"/>
              </a:ext>
            </a:extLst>
          </p:cNvPr>
          <p:cNvSpPr>
            <a:spLocks noGrp="1"/>
          </p:cNvSpPr>
          <p:nvPr>
            <p:ph idx="16"/>
          </p:nvPr>
        </p:nvSpPr>
        <p:spPr>
          <a:xfrm>
            <a:off x="8272273" y="2168246"/>
            <a:ext cx="2789419" cy="3250691"/>
          </a:xfrm>
        </p:spPr>
        <p:txBody>
          <a:bodyPr/>
          <a:lstStyle>
            <a:lvl1pPr>
              <a:lnSpc>
                <a:spcPct val="110000"/>
              </a:lnSpc>
              <a:defRPr/>
            </a:lvl1pPr>
            <a:lvl2pPr>
              <a:lnSpc>
                <a:spcPct val="110000"/>
              </a:lnSpc>
              <a:defRPr/>
            </a:lvl2pPr>
            <a:lvl3pPr>
              <a:lnSpc>
                <a:spcPct val="110000"/>
              </a:lnSpc>
              <a:defRPr/>
            </a:lvl3pPr>
            <a:lvl4pPr>
              <a:lnSpc>
                <a:spcPct val="110000"/>
              </a:lnSpc>
              <a:defRPr/>
            </a:lvl4pPr>
            <a:lvl5pPr>
              <a:lnSpc>
                <a:spcPct val="110000"/>
              </a:lnSpc>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239731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ivider Slide 1">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55ED376-3B63-4BF5-8FE7-6E13F6B5E102}"/>
              </a:ext>
            </a:extLst>
          </p:cNvPr>
          <p:cNvSpPr/>
          <p:nvPr userDrawn="1"/>
        </p:nvSpPr>
        <p:spPr>
          <a:xfrm>
            <a:off x="4130566" y="6274676"/>
            <a:ext cx="3728544" cy="464451"/>
          </a:xfrm>
          <a:prstGeom prst="rect">
            <a:avLst/>
          </a:prstGeom>
          <a:solidFill>
            <a:srgbClr val="002F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Picture 15">
            <a:extLst>
              <a:ext uri="{FF2B5EF4-FFF2-40B4-BE49-F238E27FC236}">
                <a16:creationId xmlns:a16="http://schemas.microsoft.com/office/drawing/2014/main" id="{0C6CB8D1-C751-F740-97AA-4288E397D79C}"/>
              </a:ext>
            </a:extLst>
          </p:cNvPr>
          <p:cNvPicPr>
            <a:picLocks noChangeAspect="1"/>
          </p:cNvPicPr>
          <p:nvPr userDrawn="1"/>
        </p:nvPicPr>
        <p:blipFill rotWithShape="1">
          <a:blip r:embed="rId2" cstate="print">
            <a:alphaModFix amt="57000"/>
            <a:extLst>
              <a:ext uri="{28A0092B-C50C-407E-A947-70E740481C1C}">
                <a14:useLocalDpi xmlns:a14="http://schemas.microsoft.com/office/drawing/2010/main"/>
              </a:ext>
            </a:extLst>
          </a:blip>
          <a:srcRect t="49466" b="11942"/>
          <a:stretch/>
        </p:blipFill>
        <p:spPr>
          <a:xfrm>
            <a:off x="0" y="2331639"/>
            <a:ext cx="12192000" cy="2675140"/>
          </a:xfrm>
          <a:prstGeom prst="rect">
            <a:avLst/>
          </a:prstGeom>
        </p:spPr>
      </p:pic>
      <p:sp>
        <p:nvSpPr>
          <p:cNvPr id="18" name="Title 1">
            <a:extLst>
              <a:ext uri="{FF2B5EF4-FFF2-40B4-BE49-F238E27FC236}">
                <a16:creationId xmlns:a16="http://schemas.microsoft.com/office/drawing/2014/main" id="{E4FA9B3C-1FF1-914D-A59E-CA40875151CE}"/>
              </a:ext>
            </a:extLst>
          </p:cNvPr>
          <p:cNvSpPr>
            <a:spLocks noGrp="1"/>
          </p:cNvSpPr>
          <p:nvPr>
            <p:ph type="ctrTitle" hasCustomPrompt="1"/>
          </p:nvPr>
        </p:nvSpPr>
        <p:spPr>
          <a:xfrm>
            <a:off x="914401" y="2039304"/>
            <a:ext cx="10743200" cy="2432522"/>
          </a:xfrm>
          <a:prstGeom prst="rect">
            <a:avLst/>
          </a:prstGeom>
        </p:spPr>
        <p:txBody>
          <a:bodyPr anchor="ctr">
            <a:noAutofit/>
          </a:bodyPr>
          <a:lstStyle>
            <a:lvl1pPr algn="l">
              <a:defRPr sz="7500">
                <a:solidFill>
                  <a:srgbClr val="002F56"/>
                </a:solidFill>
              </a:defRPr>
            </a:lvl1pPr>
          </a:lstStyle>
          <a:p>
            <a:r>
              <a:rPr lang="en-US" dirty="0"/>
              <a:t>Divider Slide 1</a:t>
            </a:r>
          </a:p>
        </p:txBody>
      </p:sp>
    </p:spTree>
    <p:extLst>
      <p:ext uri="{BB962C8B-B14F-4D97-AF65-F5344CB8AC3E}">
        <p14:creationId xmlns:p14="http://schemas.microsoft.com/office/powerpoint/2010/main" val="28329390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ivider Slide 2">
    <p:bg>
      <p:bgPr>
        <a:gradFill flip="none" rotWithShape="1">
          <a:gsLst>
            <a:gs pos="13000">
              <a:srgbClr val="002F56"/>
            </a:gs>
            <a:gs pos="85000">
              <a:srgbClr val="002F56"/>
            </a:gs>
          </a:gsLst>
          <a:lin ang="0" scaled="1"/>
          <a:tileRect/>
        </a:gra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55ED376-3B63-4BF5-8FE7-6E13F6B5E102}"/>
              </a:ext>
            </a:extLst>
          </p:cNvPr>
          <p:cNvSpPr/>
          <p:nvPr userDrawn="1"/>
        </p:nvSpPr>
        <p:spPr>
          <a:xfrm>
            <a:off x="4130566" y="6274676"/>
            <a:ext cx="3728544" cy="464451"/>
          </a:xfrm>
          <a:prstGeom prst="rect">
            <a:avLst/>
          </a:prstGeom>
          <a:solidFill>
            <a:srgbClr val="002F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a:extLst>
              <a:ext uri="{FF2B5EF4-FFF2-40B4-BE49-F238E27FC236}">
                <a16:creationId xmlns:a16="http://schemas.microsoft.com/office/drawing/2014/main" id="{084AF53F-1D3E-054F-8CD8-BEECEB13C103}"/>
              </a:ext>
            </a:extLst>
          </p:cNvPr>
          <p:cNvPicPr>
            <a:picLocks noChangeAspect="1"/>
          </p:cNvPicPr>
          <p:nvPr userDrawn="1"/>
        </p:nvPicPr>
        <p:blipFill rotWithShape="1">
          <a:blip r:embed="rId2" cstate="print">
            <a:alphaModFix amt="17000"/>
            <a:extLst>
              <a:ext uri="{28A0092B-C50C-407E-A947-70E740481C1C}">
                <a14:useLocalDpi xmlns:a14="http://schemas.microsoft.com/office/drawing/2010/main"/>
              </a:ext>
            </a:extLst>
          </a:blip>
          <a:srcRect t="33903" b="4214"/>
          <a:stretch/>
        </p:blipFill>
        <p:spPr>
          <a:xfrm>
            <a:off x="-2214" y="850509"/>
            <a:ext cx="12192000" cy="4289763"/>
          </a:xfrm>
          <a:prstGeom prst="rect">
            <a:avLst/>
          </a:prstGeom>
        </p:spPr>
      </p:pic>
      <p:pic>
        <p:nvPicPr>
          <p:cNvPr id="16" name="Picture 15">
            <a:extLst>
              <a:ext uri="{FF2B5EF4-FFF2-40B4-BE49-F238E27FC236}">
                <a16:creationId xmlns:a16="http://schemas.microsoft.com/office/drawing/2014/main" id="{0C6CB8D1-C751-F740-97AA-4288E397D79C}"/>
              </a:ext>
            </a:extLst>
          </p:cNvPr>
          <p:cNvPicPr>
            <a:picLocks noChangeAspect="1"/>
          </p:cNvPicPr>
          <p:nvPr userDrawn="1"/>
        </p:nvPicPr>
        <p:blipFill rotWithShape="1">
          <a:blip r:embed="rId3" cstate="print">
            <a:alphaModFix amt="57000"/>
            <a:extLst>
              <a:ext uri="{28A0092B-C50C-407E-A947-70E740481C1C}">
                <a14:useLocalDpi xmlns:a14="http://schemas.microsoft.com/office/drawing/2010/main"/>
              </a:ext>
            </a:extLst>
          </a:blip>
          <a:srcRect t="49466" b="11942"/>
          <a:stretch/>
        </p:blipFill>
        <p:spPr>
          <a:xfrm>
            <a:off x="0" y="2331639"/>
            <a:ext cx="12192000" cy="2675140"/>
          </a:xfrm>
          <a:prstGeom prst="rect">
            <a:avLst/>
          </a:prstGeom>
        </p:spPr>
      </p:pic>
      <p:sp>
        <p:nvSpPr>
          <p:cNvPr id="18" name="Title 1">
            <a:extLst>
              <a:ext uri="{FF2B5EF4-FFF2-40B4-BE49-F238E27FC236}">
                <a16:creationId xmlns:a16="http://schemas.microsoft.com/office/drawing/2014/main" id="{E4FA9B3C-1FF1-914D-A59E-CA40875151CE}"/>
              </a:ext>
            </a:extLst>
          </p:cNvPr>
          <p:cNvSpPr>
            <a:spLocks noGrp="1"/>
          </p:cNvSpPr>
          <p:nvPr>
            <p:ph type="ctrTitle" hasCustomPrompt="1"/>
          </p:nvPr>
        </p:nvSpPr>
        <p:spPr>
          <a:xfrm>
            <a:off x="914401" y="2039304"/>
            <a:ext cx="10743200" cy="2432522"/>
          </a:xfrm>
          <a:prstGeom prst="rect">
            <a:avLst/>
          </a:prstGeom>
        </p:spPr>
        <p:txBody>
          <a:bodyPr anchor="ctr">
            <a:noAutofit/>
          </a:bodyPr>
          <a:lstStyle>
            <a:lvl1pPr algn="l">
              <a:defRPr sz="7500">
                <a:solidFill>
                  <a:schemeClr val="bg1"/>
                </a:solidFill>
              </a:defRPr>
            </a:lvl1pPr>
          </a:lstStyle>
          <a:p>
            <a:r>
              <a:rPr lang="en-US" dirty="0"/>
              <a:t>Divider Slide 2</a:t>
            </a:r>
          </a:p>
        </p:txBody>
      </p:sp>
      <p:pic>
        <p:nvPicPr>
          <p:cNvPr id="3" name="Picture 2" descr="A picture containing text, clipart&#10;&#10;Description automatically generated">
            <a:extLst>
              <a:ext uri="{FF2B5EF4-FFF2-40B4-BE49-F238E27FC236}">
                <a16:creationId xmlns:a16="http://schemas.microsoft.com/office/drawing/2014/main" id="{493CA57E-EF84-42A1-90C5-1EC0EDDE2CF2}"/>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9642761" y="129650"/>
            <a:ext cx="2407919" cy="607591"/>
          </a:xfrm>
          <a:prstGeom prst="rect">
            <a:avLst/>
          </a:prstGeom>
        </p:spPr>
      </p:pic>
    </p:spTree>
    <p:extLst>
      <p:ext uri="{BB962C8B-B14F-4D97-AF65-F5344CB8AC3E}">
        <p14:creationId xmlns:p14="http://schemas.microsoft.com/office/powerpoint/2010/main" val="116124283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Line Chart 1">
    <p:spTree>
      <p:nvGrpSpPr>
        <p:cNvPr id="1" name=""/>
        <p:cNvGrpSpPr/>
        <p:nvPr/>
      </p:nvGrpSpPr>
      <p:grpSpPr>
        <a:xfrm>
          <a:off x="0" y="0"/>
          <a:ext cx="0" cy="0"/>
          <a:chOff x="0" y="0"/>
          <a:chExt cx="0" cy="0"/>
        </a:xfrm>
      </p:grpSpPr>
      <p:cxnSp>
        <p:nvCxnSpPr>
          <p:cNvPr id="17" name="Straight Connector 16">
            <a:extLst>
              <a:ext uri="{FF2B5EF4-FFF2-40B4-BE49-F238E27FC236}">
                <a16:creationId xmlns:a16="http://schemas.microsoft.com/office/drawing/2014/main" id="{3FBD5ED0-A7AC-1E4A-805A-1A86C021CA9E}"/>
              </a:ext>
            </a:extLst>
          </p:cNvPr>
          <p:cNvCxnSpPr/>
          <p:nvPr userDrawn="1"/>
        </p:nvCxnSpPr>
        <p:spPr>
          <a:xfrm>
            <a:off x="0" y="2301240"/>
            <a:ext cx="12192000" cy="0"/>
          </a:xfrm>
          <a:prstGeom prst="line">
            <a:avLst/>
          </a:prstGeom>
          <a:ln w="69850">
            <a:solidFill>
              <a:srgbClr val="0089CF"/>
            </a:solidFill>
          </a:ln>
        </p:spPr>
        <p:style>
          <a:lnRef idx="1">
            <a:schemeClr val="accent1"/>
          </a:lnRef>
          <a:fillRef idx="0">
            <a:schemeClr val="accent1"/>
          </a:fillRef>
          <a:effectRef idx="0">
            <a:schemeClr val="accent1"/>
          </a:effectRef>
          <a:fontRef idx="minor">
            <a:schemeClr val="tx1"/>
          </a:fontRef>
        </p:style>
      </p:cxnSp>
      <p:sp>
        <p:nvSpPr>
          <p:cNvPr id="4" name="Oval 3">
            <a:extLst>
              <a:ext uri="{FF2B5EF4-FFF2-40B4-BE49-F238E27FC236}">
                <a16:creationId xmlns:a16="http://schemas.microsoft.com/office/drawing/2014/main" id="{C62E5F35-D24D-1548-AC40-C09D150F2D40}"/>
              </a:ext>
            </a:extLst>
          </p:cNvPr>
          <p:cNvSpPr/>
          <p:nvPr userDrawn="1"/>
        </p:nvSpPr>
        <p:spPr>
          <a:xfrm>
            <a:off x="1113019" y="1691639"/>
            <a:ext cx="1219201" cy="1219201"/>
          </a:xfrm>
          <a:prstGeom prst="ellipse">
            <a:avLst/>
          </a:prstGeom>
          <a:solidFill>
            <a:srgbClr val="002F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val 12">
            <a:extLst>
              <a:ext uri="{FF2B5EF4-FFF2-40B4-BE49-F238E27FC236}">
                <a16:creationId xmlns:a16="http://schemas.microsoft.com/office/drawing/2014/main" id="{5F4EDF85-509D-EF49-87BA-059B1A183414}"/>
              </a:ext>
            </a:extLst>
          </p:cNvPr>
          <p:cNvSpPr/>
          <p:nvPr userDrawn="1"/>
        </p:nvSpPr>
        <p:spPr>
          <a:xfrm>
            <a:off x="3286727" y="1691639"/>
            <a:ext cx="1219201" cy="1219201"/>
          </a:xfrm>
          <a:prstGeom prst="ellipse">
            <a:avLst/>
          </a:prstGeom>
          <a:solidFill>
            <a:srgbClr val="002F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a:extLst>
              <a:ext uri="{FF2B5EF4-FFF2-40B4-BE49-F238E27FC236}">
                <a16:creationId xmlns:a16="http://schemas.microsoft.com/office/drawing/2014/main" id="{CCAE2731-5447-104D-A243-3FA237F3239D}"/>
              </a:ext>
            </a:extLst>
          </p:cNvPr>
          <p:cNvSpPr/>
          <p:nvPr userDrawn="1"/>
        </p:nvSpPr>
        <p:spPr>
          <a:xfrm>
            <a:off x="7634143" y="1691637"/>
            <a:ext cx="1219201" cy="1219201"/>
          </a:xfrm>
          <a:prstGeom prst="ellipse">
            <a:avLst/>
          </a:prstGeom>
          <a:solidFill>
            <a:srgbClr val="002F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E197F718-EB2E-2B46-88FD-4CF0004C359C}"/>
              </a:ext>
            </a:extLst>
          </p:cNvPr>
          <p:cNvSpPr/>
          <p:nvPr userDrawn="1"/>
        </p:nvSpPr>
        <p:spPr>
          <a:xfrm>
            <a:off x="9807852" y="1691636"/>
            <a:ext cx="1219201" cy="1219201"/>
          </a:xfrm>
          <a:prstGeom prst="ellipse">
            <a:avLst/>
          </a:prstGeom>
          <a:solidFill>
            <a:srgbClr val="002F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Oval 15">
            <a:extLst>
              <a:ext uri="{FF2B5EF4-FFF2-40B4-BE49-F238E27FC236}">
                <a16:creationId xmlns:a16="http://schemas.microsoft.com/office/drawing/2014/main" id="{08825400-135B-1D4A-9A53-CD11C5C5B8F9}"/>
              </a:ext>
            </a:extLst>
          </p:cNvPr>
          <p:cNvSpPr/>
          <p:nvPr userDrawn="1"/>
        </p:nvSpPr>
        <p:spPr>
          <a:xfrm>
            <a:off x="5460435" y="1691638"/>
            <a:ext cx="1219201" cy="1219201"/>
          </a:xfrm>
          <a:prstGeom prst="ellipse">
            <a:avLst/>
          </a:prstGeom>
          <a:solidFill>
            <a:srgbClr val="002F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Text Placeholder 2">
            <a:extLst>
              <a:ext uri="{FF2B5EF4-FFF2-40B4-BE49-F238E27FC236}">
                <a16:creationId xmlns:a16="http://schemas.microsoft.com/office/drawing/2014/main" id="{D6481BA6-A1B1-9442-AE32-0598A33AA38C}"/>
              </a:ext>
            </a:extLst>
          </p:cNvPr>
          <p:cNvSpPr>
            <a:spLocks noGrp="1"/>
          </p:cNvSpPr>
          <p:nvPr>
            <p:ph type="body" idx="1" hasCustomPrompt="1"/>
          </p:nvPr>
        </p:nvSpPr>
        <p:spPr>
          <a:xfrm>
            <a:off x="786315" y="3133060"/>
            <a:ext cx="1867675" cy="421194"/>
          </a:xfrm>
        </p:spPr>
        <p:txBody>
          <a:bodyPr anchor="t">
            <a:normAutofit/>
          </a:bodyPr>
          <a:lstStyle>
            <a:lvl1pPr marL="0" indent="0" algn="ctr">
              <a:buNone/>
              <a:defRPr sz="1600" b="1">
                <a:solidFill>
                  <a:srgbClr val="0089CF"/>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Sub-heading</a:t>
            </a:r>
          </a:p>
        </p:txBody>
      </p:sp>
      <p:sp>
        <p:nvSpPr>
          <p:cNvPr id="39" name="Content Placeholder 2">
            <a:extLst>
              <a:ext uri="{FF2B5EF4-FFF2-40B4-BE49-F238E27FC236}">
                <a16:creationId xmlns:a16="http://schemas.microsoft.com/office/drawing/2014/main" id="{D45BF9D4-0066-2543-B201-7496D2F88B01}"/>
              </a:ext>
            </a:extLst>
          </p:cNvPr>
          <p:cNvSpPr>
            <a:spLocks noGrp="1"/>
          </p:cNvSpPr>
          <p:nvPr>
            <p:ph idx="11" hasCustomPrompt="1"/>
          </p:nvPr>
        </p:nvSpPr>
        <p:spPr>
          <a:xfrm>
            <a:off x="784727" y="3637384"/>
            <a:ext cx="1867958" cy="1927800"/>
          </a:xfrm>
        </p:spPr>
        <p:txBody>
          <a:bodyPr>
            <a:normAutofit/>
          </a:bodyPr>
          <a:lstStyle>
            <a:lvl1pPr marL="228600" marR="0" indent="-228600" algn="l" defTabSz="914400" rtl="0" eaLnBrk="1" fontAlgn="auto" latinLnBrk="0" hangingPunct="1">
              <a:lnSpc>
                <a:spcPct val="110000"/>
              </a:lnSpc>
              <a:spcBef>
                <a:spcPts val="1000"/>
              </a:spcBef>
              <a:spcAft>
                <a:spcPts val="0"/>
              </a:spcAft>
              <a:buClrTx/>
              <a:buSzTx/>
              <a:buFont typeface="Arial" panose="020B0604020202020204" pitchFamily="34" charset="0"/>
              <a:buChar char="•"/>
              <a:tabLst/>
              <a:defRPr sz="1600"/>
            </a:lvl1pPr>
            <a:lvl2pPr>
              <a:lnSpc>
                <a:spcPct val="110000"/>
              </a:lnSpc>
              <a:defRPr/>
            </a:lvl2pPr>
            <a:lvl3pPr>
              <a:lnSpc>
                <a:spcPct val="110000"/>
              </a:lnSpc>
              <a:defRPr/>
            </a:lvl3pPr>
            <a:lvl4pPr>
              <a:lnSpc>
                <a:spcPct val="110000"/>
              </a:lnSpc>
              <a:defRPr/>
            </a:lvl4pPr>
            <a:lvl5pPr>
              <a:lnSpc>
                <a:spcPct val="110000"/>
              </a:lnSpc>
              <a:defRPr/>
            </a:lvl5pPr>
          </a:lstStyle>
          <a:p>
            <a:pPr lvl="0"/>
            <a:r>
              <a:rPr lang="en-US" dirty="0"/>
              <a:t>Edit Master text</a:t>
            </a:r>
          </a:p>
          <a:p>
            <a:pPr marL="228600" marR="0" lvl="0" indent="-228600" algn="l" defTabSz="914400" rtl="0" eaLnBrk="1" fontAlgn="auto" latinLnBrk="0" hangingPunct="1">
              <a:lnSpc>
                <a:spcPct val="110000"/>
              </a:lnSpc>
              <a:spcBef>
                <a:spcPts val="1000"/>
              </a:spcBef>
              <a:spcAft>
                <a:spcPts val="0"/>
              </a:spcAft>
              <a:buClrTx/>
              <a:buSzTx/>
              <a:buFont typeface="Arial" panose="020B0604020202020204" pitchFamily="34" charset="0"/>
              <a:buChar char="•"/>
              <a:tabLst/>
              <a:defRPr/>
            </a:pPr>
            <a:r>
              <a:rPr lang="en-US" dirty="0"/>
              <a:t>Edit Master text</a:t>
            </a:r>
          </a:p>
          <a:p>
            <a:pPr lvl="0"/>
            <a:endParaRPr lang="en-US" dirty="0"/>
          </a:p>
        </p:txBody>
      </p:sp>
      <p:sp>
        <p:nvSpPr>
          <p:cNvPr id="40" name="Text Placeholder 2">
            <a:extLst>
              <a:ext uri="{FF2B5EF4-FFF2-40B4-BE49-F238E27FC236}">
                <a16:creationId xmlns:a16="http://schemas.microsoft.com/office/drawing/2014/main" id="{8B671FC8-0E69-8A44-995B-F85D7A0B93FF}"/>
              </a:ext>
            </a:extLst>
          </p:cNvPr>
          <p:cNvSpPr>
            <a:spLocks noGrp="1"/>
          </p:cNvSpPr>
          <p:nvPr>
            <p:ph type="body" idx="12" hasCustomPrompt="1"/>
          </p:nvPr>
        </p:nvSpPr>
        <p:spPr>
          <a:xfrm>
            <a:off x="2971833" y="3149468"/>
            <a:ext cx="1867675" cy="421194"/>
          </a:xfrm>
        </p:spPr>
        <p:txBody>
          <a:bodyPr anchor="t">
            <a:normAutofit/>
          </a:bodyPr>
          <a:lstStyle>
            <a:lvl1pPr marL="0" indent="0" algn="ctr">
              <a:buNone/>
              <a:defRPr sz="1600" b="1">
                <a:solidFill>
                  <a:srgbClr val="0089CF"/>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Sub-heading</a:t>
            </a:r>
          </a:p>
        </p:txBody>
      </p:sp>
      <p:sp>
        <p:nvSpPr>
          <p:cNvPr id="41" name="Content Placeholder 2">
            <a:extLst>
              <a:ext uri="{FF2B5EF4-FFF2-40B4-BE49-F238E27FC236}">
                <a16:creationId xmlns:a16="http://schemas.microsoft.com/office/drawing/2014/main" id="{AE173DC9-2DA6-9B44-9A18-093E325C7DD3}"/>
              </a:ext>
            </a:extLst>
          </p:cNvPr>
          <p:cNvSpPr>
            <a:spLocks noGrp="1"/>
          </p:cNvSpPr>
          <p:nvPr>
            <p:ph idx="13" hasCustomPrompt="1"/>
          </p:nvPr>
        </p:nvSpPr>
        <p:spPr>
          <a:xfrm>
            <a:off x="2970245" y="3653792"/>
            <a:ext cx="1867958" cy="1927800"/>
          </a:xfrm>
        </p:spPr>
        <p:txBody>
          <a:bodyPr>
            <a:normAutofit/>
          </a:bodyPr>
          <a:lstStyle>
            <a:lvl1pPr marL="228600" marR="0" indent="-228600" algn="l" defTabSz="914400" rtl="0" eaLnBrk="1" fontAlgn="auto" latinLnBrk="0" hangingPunct="1">
              <a:lnSpc>
                <a:spcPct val="110000"/>
              </a:lnSpc>
              <a:spcBef>
                <a:spcPts val="1000"/>
              </a:spcBef>
              <a:spcAft>
                <a:spcPts val="0"/>
              </a:spcAft>
              <a:buClrTx/>
              <a:buSzTx/>
              <a:buFont typeface="Arial" panose="020B0604020202020204" pitchFamily="34" charset="0"/>
              <a:buChar char="•"/>
              <a:tabLst/>
              <a:defRPr sz="1600"/>
            </a:lvl1pPr>
            <a:lvl2pPr>
              <a:lnSpc>
                <a:spcPct val="110000"/>
              </a:lnSpc>
              <a:defRPr/>
            </a:lvl2pPr>
            <a:lvl3pPr>
              <a:lnSpc>
                <a:spcPct val="110000"/>
              </a:lnSpc>
              <a:defRPr/>
            </a:lvl3pPr>
            <a:lvl4pPr>
              <a:lnSpc>
                <a:spcPct val="110000"/>
              </a:lnSpc>
              <a:defRPr/>
            </a:lvl4pPr>
            <a:lvl5pPr>
              <a:lnSpc>
                <a:spcPct val="110000"/>
              </a:lnSpc>
              <a:defRPr/>
            </a:lvl5pPr>
          </a:lstStyle>
          <a:p>
            <a:pPr lvl="0"/>
            <a:r>
              <a:rPr lang="en-US" dirty="0"/>
              <a:t>Edit Master text</a:t>
            </a:r>
          </a:p>
          <a:p>
            <a:pPr marL="228600" marR="0" lvl="0" indent="-228600" algn="l" defTabSz="914400" rtl="0" eaLnBrk="1" fontAlgn="auto" latinLnBrk="0" hangingPunct="1">
              <a:lnSpc>
                <a:spcPct val="110000"/>
              </a:lnSpc>
              <a:spcBef>
                <a:spcPts val="1000"/>
              </a:spcBef>
              <a:spcAft>
                <a:spcPts val="0"/>
              </a:spcAft>
              <a:buClrTx/>
              <a:buSzTx/>
              <a:buFont typeface="Arial" panose="020B0604020202020204" pitchFamily="34" charset="0"/>
              <a:buChar char="•"/>
              <a:tabLst/>
              <a:defRPr/>
            </a:pPr>
            <a:r>
              <a:rPr lang="en-US" dirty="0"/>
              <a:t>Edit Master text</a:t>
            </a:r>
          </a:p>
          <a:p>
            <a:pPr lvl="0"/>
            <a:endParaRPr lang="en-US" dirty="0"/>
          </a:p>
        </p:txBody>
      </p:sp>
      <p:sp>
        <p:nvSpPr>
          <p:cNvPr id="42" name="Text Placeholder 2">
            <a:extLst>
              <a:ext uri="{FF2B5EF4-FFF2-40B4-BE49-F238E27FC236}">
                <a16:creationId xmlns:a16="http://schemas.microsoft.com/office/drawing/2014/main" id="{5834E881-EFBA-7A4A-B3B2-CD87BEDD5C2D}"/>
              </a:ext>
            </a:extLst>
          </p:cNvPr>
          <p:cNvSpPr>
            <a:spLocks noGrp="1"/>
          </p:cNvSpPr>
          <p:nvPr>
            <p:ph type="body" idx="14" hasCustomPrompt="1"/>
          </p:nvPr>
        </p:nvSpPr>
        <p:spPr>
          <a:xfrm>
            <a:off x="5131251" y="3133060"/>
            <a:ext cx="1867675" cy="421194"/>
          </a:xfrm>
        </p:spPr>
        <p:txBody>
          <a:bodyPr anchor="t">
            <a:normAutofit/>
          </a:bodyPr>
          <a:lstStyle>
            <a:lvl1pPr marL="0" indent="0" algn="ctr">
              <a:buNone/>
              <a:defRPr sz="1600" b="1">
                <a:solidFill>
                  <a:srgbClr val="0089CF"/>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Sub-heading</a:t>
            </a:r>
          </a:p>
        </p:txBody>
      </p:sp>
      <p:sp>
        <p:nvSpPr>
          <p:cNvPr id="43" name="Content Placeholder 2">
            <a:extLst>
              <a:ext uri="{FF2B5EF4-FFF2-40B4-BE49-F238E27FC236}">
                <a16:creationId xmlns:a16="http://schemas.microsoft.com/office/drawing/2014/main" id="{5AEB8A8F-6E37-8A4F-A35F-0606DDA7015B}"/>
              </a:ext>
            </a:extLst>
          </p:cNvPr>
          <p:cNvSpPr>
            <a:spLocks noGrp="1"/>
          </p:cNvSpPr>
          <p:nvPr>
            <p:ph idx="15" hasCustomPrompt="1"/>
          </p:nvPr>
        </p:nvSpPr>
        <p:spPr>
          <a:xfrm>
            <a:off x="5129663" y="3637384"/>
            <a:ext cx="1867958" cy="1927800"/>
          </a:xfrm>
        </p:spPr>
        <p:txBody>
          <a:bodyPr>
            <a:normAutofit/>
          </a:bodyPr>
          <a:lstStyle>
            <a:lvl1pPr marL="228600" marR="0" indent="-228600" algn="l" defTabSz="914400" rtl="0" eaLnBrk="1" fontAlgn="auto" latinLnBrk="0" hangingPunct="1">
              <a:lnSpc>
                <a:spcPct val="110000"/>
              </a:lnSpc>
              <a:spcBef>
                <a:spcPts val="1000"/>
              </a:spcBef>
              <a:spcAft>
                <a:spcPts val="0"/>
              </a:spcAft>
              <a:buClrTx/>
              <a:buSzTx/>
              <a:buFont typeface="Arial" panose="020B0604020202020204" pitchFamily="34" charset="0"/>
              <a:buChar char="•"/>
              <a:tabLst/>
              <a:defRPr sz="1600"/>
            </a:lvl1pPr>
            <a:lvl2pPr>
              <a:lnSpc>
                <a:spcPct val="110000"/>
              </a:lnSpc>
              <a:defRPr/>
            </a:lvl2pPr>
            <a:lvl3pPr>
              <a:lnSpc>
                <a:spcPct val="110000"/>
              </a:lnSpc>
              <a:defRPr/>
            </a:lvl3pPr>
            <a:lvl4pPr>
              <a:lnSpc>
                <a:spcPct val="110000"/>
              </a:lnSpc>
              <a:defRPr/>
            </a:lvl4pPr>
            <a:lvl5pPr>
              <a:lnSpc>
                <a:spcPct val="110000"/>
              </a:lnSpc>
              <a:defRPr/>
            </a:lvl5pPr>
          </a:lstStyle>
          <a:p>
            <a:pPr lvl="0"/>
            <a:r>
              <a:rPr lang="en-US" dirty="0"/>
              <a:t>Edit Master text</a:t>
            </a:r>
          </a:p>
          <a:p>
            <a:pPr marL="228600" marR="0" lvl="0" indent="-228600" algn="l" defTabSz="914400" rtl="0" eaLnBrk="1" fontAlgn="auto" latinLnBrk="0" hangingPunct="1">
              <a:lnSpc>
                <a:spcPct val="110000"/>
              </a:lnSpc>
              <a:spcBef>
                <a:spcPts val="1000"/>
              </a:spcBef>
              <a:spcAft>
                <a:spcPts val="0"/>
              </a:spcAft>
              <a:buClrTx/>
              <a:buSzTx/>
              <a:buFont typeface="Arial" panose="020B0604020202020204" pitchFamily="34" charset="0"/>
              <a:buChar char="•"/>
              <a:tabLst/>
              <a:defRPr/>
            </a:pPr>
            <a:r>
              <a:rPr lang="en-US" dirty="0"/>
              <a:t>Edit Master text</a:t>
            </a:r>
          </a:p>
          <a:p>
            <a:pPr lvl="0"/>
            <a:endParaRPr lang="en-US" dirty="0"/>
          </a:p>
        </p:txBody>
      </p:sp>
      <p:sp>
        <p:nvSpPr>
          <p:cNvPr id="44" name="Text Placeholder 2">
            <a:extLst>
              <a:ext uri="{FF2B5EF4-FFF2-40B4-BE49-F238E27FC236}">
                <a16:creationId xmlns:a16="http://schemas.microsoft.com/office/drawing/2014/main" id="{43F887E5-53F4-4B45-8A7F-1287C355517D}"/>
              </a:ext>
            </a:extLst>
          </p:cNvPr>
          <p:cNvSpPr>
            <a:spLocks noGrp="1"/>
          </p:cNvSpPr>
          <p:nvPr>
            <p:ph type="body" idx="16" hasCustomPrompt="1"/>
          </p:nvPr>
        </p:nvSpPr>
        <p:spPr>
          <a:xfrm>
            <a:off x="7316769" y="3149468"/>
            <a:ext cx="1867675" cy="421194"/>
          </a:xfrm>
        </p:spPr>
        <p:txBody>
          <a:bodyPr anchor="t">
            <a:normAutofit/>
          </a:bodyPr>
          <a:lstStyle>
            <a:lvl1pPr marL="0" indent="0" algn="ctr">
              <a:buNone/>
              <a:defRPr sz="1600" b="1">
                <a:solidFill>
                  <a:srgbClr val="0089CF"/>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Sub-heading</a:t>
            </a:r>
          </a:p>
        </p:txBody>
      </p:sp>
      <p:sp>
        <p:nvSpPr>
          <p:cNvPr id="45" name="Content Placeholder 2">
            <a:extLst>
              <a:ext uri="{FF2B5EF4-FFF2-40B4-BE49-F238E27FC236}">
                <a16:creationId xmlns:a16="http://schemas.microsoft.com/office/drawing/2014/main" id="{B30963FA-92AE-2547-B3E1-077EF0796C21}"/>
              </a:ext>
            </a:extLst>
          </p:cNvPr>
          <p:cNvSpPr>
            <a:spLocks noGrp="1"/>
          </p:cNvSpPr>
          <p:nvPr>
            <p:ph idx="17" hasCustomPrompt="1"/>
          </p:nvPr>
        </p:nvSpPr>
        <p:spPr>
          <a:xfrm>
            <a:off x="7315181" y="3653792"/>
            <a:ext cx="1867958" cy="1927800"/>
          </a:xfrm>
        </p:spPr>
        <p:txBody>
          <a:bodyPr>
            <a:normAutofit/>
          </a:bodyPr>
          <a:lstStyle>
            <a:lvl1pPr marL="228600" marR="0" indent="-228600" algn="l" defTabSz="914400" rtl="0" eaLnBrk="1" fontAlgn="auto" latinLnBrk="0" hangingPunct="1">
              <a:lnSpc>
                <a:spcPct val="110000"/>
              </a:lnSpc>
              <a:spcBef>
                <a:spcPts val="1000"/>
              </a:spcBef>
              <a:spcAft>
                <a:spcPts val="0"/>
              </a:spcAft>
              <a:buClrTx/>
              <a:buSzTx/>
              <a:buFont typeface="Arial" panose="020B0604020202020204" pitchFamily="34" charset="0"/>
              <a:buChar char="•"/>
              <a:tabLst/>
              <a:defRPr sz="1600"/>
            </a:lvl1pPr>
            <a:lvl2pPr>
              <a:lnSpc>
                <a:spcPct val="110000"/>
              </a:lnSpc>
              <a:defRPr/>
            </a:lvl2pPr>
            <a:lvl3pPr>
              <a:lnSpc>
                <a:spcPct val="110000"/>
              </a:lnSpc>
              <a:defRPr/>
            </a:lvl3pPr>
            <a:lvl4pPr>
              <a:lnSpc>
                <a:spcPct val="110000"/>
              </a:lnSpc>
              <a:defRPr/>
            </a:lvl4pPr>
            <a:lvl5pPr>
              <a:lnSpc>
                <a:spcPct val="110000"/>
              </a:lnSpc>
              <a:defRPr/>
            </a:lvl5pPr>
          </a:lstStyle>
          <a:p>
            <a:pPr lvl="0"/>
            <a:r>
              <a:rPr lang="en-US" dirty="0"/>
              <a:t>Edit Master text</a:t>
            </a:r>
          </a:p>
          <a:p>
            <a:pPr marL="228600" marR="0" lvl="0" indent="-228600" algn="l" defTabSz="914400" rtl="0" eaLnBrk="1" fontAlgn="auto" latinLnBrk="0" hangingPunct="1">
              <a:lnSpc>
                <a:spcPct val="110000"/>
              </a:lnSpc>
              <a:spcBef>
                <a:spcPts val="1000"/>
              </a:spcBef>
              <a:spcAft>
                <a:spcPts val="0"/>
              </a:spcAft>
              <a:buClrTx/>
              <a:buSzTx/>
              <a:buFont typeface="Arial" panose="020B0604020202020204" pitchFamily="34" charset="0"/>
              <a:buChar char="•"/>
              <a:tabLst/>
              <a:defRPr/>
            </a:pPr>
            <a:r>
              <a:rPr lang="en-US" dirty="0"/>
              <a:t>Edit Master text</a:t>
            </a:r>
          </a:p>
          <a:p>
            <a:pPr lvl="0"/>
            <a:endParaRPr lang="en-US" dirty="0"/>
          </a:p>
        </p:txBody>
      </p:sp>
      <p:sp>
        <p:nvSpPr>
          <p:cNvPr id="46" name="Text Placeholder 2">
            <a:extLst>
              <a:ext uri="{FF2B5EF4-FFF2-40B4-BE49-F238E27FC236}">
                <a16:creationId xmlns:a16="http://schemas.microsoft.com/office/drawing/2014/main" id="{F423E667-7B78-264B-B728-BF11CCDEDE5B}"/>
              </a:ext>
            </a:extLst>
          </p:cNvPr>
          <p:cNvSpPr>
            <a:spLocks noGrp="1"/>
          </p:cNvSpPr>
          <p:nvPr>
            <p:ph type="body" idx="18" hasCustomPrompt="1"/>
          </p:nvPr>
        </p:nvSpPr>
        <p:spPr>
          <a:xfrm>
            <a:off x="9538010" y="3150061"/>
            <a:ext cx="1867675" cy="421194"/>
          </a:xfrm>
        </p:spPr>
        <p:txBody>
          <a:bodyPr anchor="t">
            <a:normAutofit/>
          </a:bodyPr>
          <a:lstStyle>
            <a:lvl1pPr marL="0" indent="0" algn="ctr">
              <a:buNone/>
              <a:defRPr sz="1600" b="1">
                <a:solidFill>
                  <a:srgbClr val="0089CF"/>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Sub-heading</a:t>
            </a:r>
          </a:p>
        </p:txBody>
      </p:sp>
      <p:sp>
        <p:nvSpPr>
          <p:cNvPr id="47" name="Content Placeholder 2">
            <a:extLst>
              <a:ext uri="{FF2B5EF4-FFF2-40B4-BE49-F238E27FC236}">
                <a16:creationId xmlns:a16="http://schemas.microsoft.com/office/drawing/2014/main" id="{F4810DE5-5EF9-5643-BDF2-F3510AA92A66}"/>
              </a:ext>
            </a:extLst>
          </p:cNvPr>
          <p:cNvSpPr>
            <a:spLocks noGrp="1"/>
          </p:cNvSpPr>
          <p:nvPr>
            <p:ph idx="19" hasCustomPrompt="1"/>
          </p:nvPr>
        </p:nvSpPr>
        <p:spPr>
          <a:xfrm>
            <a:off x="9536422" y="3654385"/>
            <a:ext cx="1867958" cy="1927800"/>
          </a:xfrm>
        </p:spPr>
        <p:txBody>
          <a:bodyPr>
            <a:normAutofit/>
          </a:bodyPr>
          <a:lstStyle>
            <a:lvl1pPr marL="228600" marR="0" indent="-228600" algn="l" defTabSz="914400" rtl="0" eaLnBrk="1" fontAlgn="auto" latinLnBrk="0" hangingPunct="1">
              <a:lnSpc>
                <a:spcPct val="110000"/>
              </a:lnSpc>
              <a:spcBef>
                <a:spcPts val="1000"/>
              </a:spcBef>
              <a:spcAft>
                <a:spcPts val="0"/>
              </a:spcAft>
              <a:buClrTx/>
              <a:buSzTx/>
              <a:buFont typeface="Arial" panose="020B0604020202020204" pitchFamily="34" charset="0"/>
              <a:buChar char="•"/>
              <a:tabLst/>
              <a:defRPr sz="1600"/>
            </a:lvl1pPr>
            <a:lvl2pPr>
              <a:lnSpc>
                <a:spcPct val="110000"/>
              </a:lnSpc>
              <a:defRPr/>
            </a:lvl2pPr>
            <a:lvl3pPr>
              <a:lnSpc>
                <a:spcPct val="110000"/>
              </a:lnSpc>
              <a:defRPr/>
            </a:lvl3pPr>
            <a:lvl4pPr>
              <a:lnSpc>
                <a:spcPct val="110000"/>
              </a:lnSpc>
              <a:defRPr/>
            </a:lvl4pPr>
            <a:lvl5pPr>
              <a:lnSpc>
                <a:spcPct val="110000"/>
              </a:lnSpc>
              <a:defRPr/>
            </a:lvl5pPr>
          </a:lstStyle>
          <a:p>
            <a:pPr lvl="0"/>
            <a:r>
              <a:rPr lang="en-US" dirty="0"/>
              <a:t>Edit Master text</a:t>
            </a:r>
          </a:p>
          <a:p>
            <a:pPr marL="228600" marR="0" lvl="0" indent="-228600" algn="l" defTabSz="914400" rtl="0" eaLnBrk="1" fontAlgn="auto" latinLnBrk="0" hangingPunct="1">
              <a:lnSpc>
                <a:spcPct val="110000"/>
              </a:lnSpc>
              <a:spcBef>
                <a:spcPts val="1000"/>
              </a:spcBef>
              <a:spcAft>
                <a:spcPts val="0"/>
              </a:spcAft>
              <a:buClrTx/>
              <a:buSzTx/>
              <a:buFont typeface="Arial" panose="020B0604020202020204" pitchFamily="34" charset="0"/>
              <a:buChar char="•"/>
              <a:tabLst/>
              <a:defRPr/>
            </a:pPr>
            <a:r>
              <a:rPr lang="en-US" dirty="0"/>
              <a:t>Edit Master text</a:t>
            </a:r>
          </a:p>
          <a:p>
            <a:pPr lvl="0"/>
            <a:endParaRPr lang="en-US" dirty="0"/>
          </a:p>
        </p:txBody>
      </p:sp>
      <p:sp>
        <p:nvSpPr>
          <p:cNvPr id="48" name="Title 1">
            <a:extLst>
              <a:ext uri="{FF2B5EF4-FFF2-40B4-BE49-F238E27FC236}">
                <a16:creationId xmlns:a16="http://schemas.microsoft.com/office/drawing/2014/main" id="{34C7C329-D5D5-5A4B-BF6D-98F84A28F56B}"/>
              </a:ext>
            </a:extLst>
          </p:cNvPr>
          <p:cNvSpPr>
            <a:spLocks noGrp="1"/>
          </p:cNvSpPr>
          <p:nvPr>
            <p:ph type="title" hasCustomPrompt="1"/>
          </p:nvPr>
        </p:nvSpPr>
        <p:spPr>
          <a:xfrm>
            <a:off x="838200" y="542841"/>
            <a:ext cx="8665564" cy="752929"/>
          </a:xfrm>
          <a:prstGeom prst="rect">
            <a:avLst/>
          </a:prstGeom>
        </p:spPr>
        <p:txBody>
          <a:bodyPr/>
          <a:lstStyle>
            <a:lvl1pPr algn="l">
              <a:defRPr>
                <a:solidFill>
                  <a:srgbClr val="002F56"/>
                </a:solidFill>
              </a:defRPr>
            </a:lvl1pPr>
          </a:lstStyle>
          <a:p>
            <a:r>
              <a:rPr lang="en-US" dirty="0"/>
              <a:t>Click to edit master title style</a:t>
            </a:r>
          </a:p>
        </p:txBody>
      </p:sp>
      <p:sp>
        <p:nvSpPr>
          <p:cNvPr id="23" name="TextBox 22">
            <a:extLst>
              <a:ext uri="{FF2B5EF4-FFF2-40B4-BE49-F238E27FC236}">
                <a16:creationId xmlns:a16="http://schemas.microsoft.com/office/drawing/2014/main" id="{0417ABA8-884B-EE4E-98F5-34732200DF3E}"/>
              </a:ext>
            </a:extLst>
          </p:cNvPr>
          <p:cNvSpPr txBox="1"/>
          <p:nvPr userDrawn="1"/>
        </p:nvSpPr>
        <p:spPr>
          <a:xfrm>
            <a:off x="4114800" y="6254727"/>
            <a:ext cx="3962400" cy="338554"/>
          </a:xfrm>
          <a:prstGeom prst="rect">
            <a:avLst/>
          </a:prstGeom>
          <a:noFill/>
        </p:spPr>
        <p:txBody>
          <a:bodyPr wrap="square" rtlCol="0">
            <a:spAutoFit/>
          </a:bodyPr>
          <a:lstStyle/>
          <a:p>
            <a:pPr algn="ctr"/>
            <a:r>
              <a:rPr lang="en-US" sz="1600" b="1" dirty="0">
                <a:solidFill>
                  <a:srgbClr val="DB2027"/>
                </a:solidFill>
              </a:rPr>
              <a:t>FOR VA INTERNAL USE ONLY</a:t>
            </a:r>
          </a:p>
        </p:txBody>
      </p:sp>
    </p:spTree>
    <p:extLst>
      <p:ext uri="{BB962C8B-B14F-4D97-AF65-F5344CB8AC3E}">
        <p14:creationId xmlns:p14="http://schemas.microsoft.com/office/powerpoint/2010/main" val="39951496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allout Numbers">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7AC1977D-638C-5141-A357-F431F9EC1CDB}"/>
              </a:ext>
            </a:extLst>
          </p:cNvPr>
          <p:cNvPicPr>
            <a:picLocks noChangeAspect="1"/>
          </p:cNvPicPr>
          <p:nvPr userDrawn="1"/>
        </p:nvPicPr>
        <p:blipFill rotWithShape="1">
          <a:blip r:embed="rId2" cstate="print">
            <a:alphaModFix amt="11000"/>
            <a:extLst>
              <a:ext uri="{28A0092B-C50C-407E-A947-70E740481C1C}">
                <a14:useLocalDpi xmlns:a14="http://schemas.microsoft.com/office/drawing/2010/main"/>
              </a:ext>
            </a:extLst>
          </a:blip>
          <a:srcRect t="33903" b="4214"/>
          <a:stretch/>
        </p:blipFill>
        <p:spPr>
          <a:xfrm>
            <a:off x="-2214" y="850509"/>
            <a:ext cx="12192000" cy="4289763"/>
          </a:xfrm>
          <a:prstGeom prst="rect">
            <a:avLst/>
          </a:prstGeom>
        </p:spPr>
      </p:pic>
      <p:pic>
        <p:nvPicPr>
          <p:cNvPr id="15" name="Picture 14">
            <a:extLst>
              <a:ext uri="{FF2B5EF4-FFF2-40B4-BE49-F238E27FC236}">
                <a16:creationId xmlns:a16="http://schemas.microsoft.com/office/drawing/2014/main" id="{E0C43BAA-7DB5-1E4F-8066-7CDBAD3E7317}"/>
              </a:ext>
            </a:extLst>
          </p:cNvPr>
          <p:cNvPicPr>
            <a:picLocks noChangeAspect="1"/>
          </p:cNvPicPr>
          <p:nvPr userDrawn="1"/>
        </p:nvPicPr>
        <p:blipFill rotWithShape="1">
          <a:blip r:embed="rId3" cstate="print">
            <a:alphaModFix amt="57000"/>
            <a:extLst>
              <a:ext uri="{28A0092B-C50C-407E-A947-70E740481C1C}">
                <a14:useLocalDpi xmlns:a14="http://schemas.microsoft.com/office/drawing/2010/main"/>
              </a:ext>
            </a:extLst>
          </a:blip>
          <a:srcRect t="49466" b="11942"/>
          <a:stretch/>
        </p:blipFill>
        <p:spPr>
          <a:xfrm>
            <a:off x="0" y="2331639"/>
            <a:ext cx="12192000" cy="2675140"/>
          </a:xfrm>
          <a:prstGeom prst="rect">
            <a:avLst/>
          </a:prstGeom>
        </p:spPr>
      </p:pic>
      <p:sp>
        <p:nvSpPr>
          <p:cNvPr id="7" name="Rectangle 6">
            <a:extLst>
              <a:ext uri="{FF2B5EF4-FFF2-40B4-BE49-F238E27FC236}">
                <a16:creationId xmlns:a16="http://schemas.microsoft.com/office/drawing/2014/main" id="{CED35A6E-9192-48F5-8888-C5CBFC33B85D}"/>
              </a:ext>
            </a:extLst>
          </p:cNvPr>
          <p:cNvSpPr/>
          <p:nvPr userDrawn="1"/>
        </p:nvSpPr>
        <p:spPr>
          <a:xfrm>
            <a:off x="4130566" y="6274676"/>
            <a:ext cx="3728544" cy="464451"/>
          </a:xfrm>
          <a:prstGeom prst="rect">
            <a:avLst/>
          </a:prstGeom>
          <a:solidFill>
            <a:srgbClr val="002F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280E72DC-745B-6743-9133-D75F2D939CD5}"/>
              </a:ext>
            </a:extLst>
          </p:cNvPr>
          <p:cNvSpPr/>
          <p:nvPr userDrawn="1"/>
        </p:nvSpPr>
        <p:spPr>
          <a:xfrm>
            <a:off x="8404816" y="1875310"/>
            <a:ext cx="2632861" cy="2633546"/>
          </a:xfrm>
          <a:prstGeom prst="ellipse">
            <a:avLst/>
          </a:prstGeom>
          <a:solidFill>
            <a:srgbClr val="002F56"/>
          </a:solidFill>
          <a:ln>
            <a:noFill/>
          </a:ln>
          <a:effectLst/>
        </p:spPr>
        <p:style>
          <a:lnRef idx="1">
            <a:schemeClr val="accent1"/>
          </a:lnRef>
          <a:fillRef idx="3">
            <a:schemeClr val="accent1"/>
          </a:fillRef>
          <a:effectRef idx="2">
            <a:schemeClr val="accent1"/>
          </a:effectRef>
          <a:fontRef idx="minor">
            <a:schemeClr val="lt1"/>
          </a:fontRef>
        </p:style>
        <p:txBody>
          <a:bodyPr lIns="91422" tIns="45711" rIns="91422" bIns="45711" rtlCol="0" anchor="ctr"/>
          <a:lstStyle/>
          <a:p>
            <a:pPr algn="ctr"/>
            <a:endParaRPr lang="en-US" sz="3200" dirty="0">
              <a:solidFill>
                <a:schemeClr val="tx1"/>
              </a:solidFill>
              <a:latin typeface="Open Sans Regular" charset="0"/>
            </a:endParaRPr>
          </a:p>
        </p:txBody>
      </p:sp>
      <p:sp>
        <p:nvSpPr>
          <p:cNvPr id="10" name="Oval 9">
            <a:extLst>
              <a:ext uri="{FF2B5EF4-FFF2-40B4-BE49-F238E27FC236}">
                <a16:creationId xmlns:a16="http://schemas.microsoft.com/office/drawing/2014/main" id="{567D3514-C7DD-D34B-847F-C98EC4F12E4C}"/>
              </a:ext>
            </a:extLst>
          </p:cNvPr>
          <p:cNvSpPr/>
          <p:nvPr userDrawn="1"/>
        </p:nvSpPr>
        <p:spPr>
          <a:xfrm>
            <a:off x="4825275" y="1875310"/>
            <a:ext cx="2632861" cy="2633546"/>
          </a:xfrm>
          <a:prstGeom prst="ellipse">
            <a:avLst/>
          </a:prstGeom>
          <a:solidFill>
            <a:srgbClr val="DB2027"/>
          </a:solidFill>
          <a:ln>
            <a:noFill/>
          </a:ln>
          <a:effectLst/>
        </p:spPr>
        <p:style>
          <a:lnRef idx="1">
            <a:schemeClr val="accent1"/>
          </a:lnRef>
          <a:fillRef idx="3">
            <a:schemeClr val="accent1"/>
          </a:fillRef>
          <a:effectRef idx="2">
            <a:schemeClr val="accent1"/>
          </a:effectRef>
          <a:fontRef idx="minor">
            <a:schemeClr val="lt1"/>
          </a:fontRef>
        </p:style>
        <p:txBody>
          <a:bodyPr lIns="91422" tIns="45711" rIns="91422" bIns="45711" rtlCol="0" anchor="ctr"/>
          <a:lstStyle/>
          <a:p>
            <a:pPr algn="ctr"/>
            <a:endParaRPr lang="en-US" sz="3200" dirty="0">
              <a:solidFill>
                <a:schemeClr val="tx1"/>
              </a:solidFill>
              <a:latin typeface="Open Sans Regular" charset="0"/>
            </a:endParaRPr>
          </a:p>
        </p:txBody>
      </p:sp>
      <p:sp>
        <p:nvSpPr>
          <p:cNvPr id="11" name="Oval 10">
            <a:extLst>
              <a:ext uri="{FF2B5EF4-FFF2-40B4-BE49-F238E27FC236}">
                <a16:creationId xmlns:a16="http://schemas.microsoft.com/office/drawing/2014/main" id="{304B1DD9-F0D2-D64C-AFC1-8C2E2DC9A1E0}"/>
              </a:ext>
            </a:extLst>
          </p:cNvPr>
          <p:cNvSpPr/>
          <p:nvPr userDrawn="1"/>
        </p:nvSpPr>
        <p:spPr>
          <a:xfrm>
            <a:off x="1245733" y="1875310"/>
            <a:ext cx="2632861" cy="2633546"/>
          </a:xfrm>
          <a:prstGeom prst="ellipse">
            <a:avLst/>
          </a:prstGeom>
          <a:solidFill>
            <a:srgbClr val="0089CF"/>
          </a:solidFill>
          <a:ln>
            <a:noFill/>
          </a:ln>
          <a:effectLst/>
        </p:spPr>
        <p:style>
          <a:lnRef idx="1">
            <a:schemeClr val="accent1"/>
          </a:lnRef>
          <a:fillRef idx="3">
            <a:schemeClr val="accent1"/>
          </a:fillRef>
          <a:effectRef idx="2">
            <a:schemeClr val="accent1"/>
          </a:effectRef>
          <a:fontRef idx="minor">
            <a:schemeClr val="lt1"/>
          </a:fontRef>
        </p:style>
        <p:txBody>
          <a:bodyPr lIns="91422" tIns="45711" rIns="91422" bIns="45711" rtlCol="0" anchor="ctr"/>
          <a:lstStyle/>
          <a:p>
            <a:pPr algn="ctr"/>
            <a:endParaRPr lang="en-US" sz="3200" dirty="0">
              <a:solidFill>
                <a:schemeClr val="tx1"/>
              </a:solidFill>
              <a:latin typeface="Open Sans Regular" charset="0"/>
            </a:endParaRPr>
          </a:p>
        </p:txBody>
      </p:sp>
      <p:sp>
        <p:nvSpPr>
          <p:cNvPr id="13" name="Title 1">
            <a:extLst>
              <a:ext uri="{FF2B5EF4-FFF2-40B4-BE49-F238E27FC236}">
                <a16:creationId xmlns:a16="http://schemas.microsoft.com/office/drawing/2014/main" id="{F2CE4C26-F708-1844-97F8-9FA3A5B98DC9}"/>
              </a:ext>
            </a:extLst>
          </p:cNvPr>
          <p:cNvSpPr>
            <a:spLocks noGrp="1"/>
          </p:cNvSpPr>
          <p:nvPr>
            <p:ph type="title" hasCustomPrompt="1"/>
          </p:nvPr>
        </p:nvSpPr>
        <p:spPr>
          <a:xfrm>
            <a:off x="838200" y="542841"/>
            <a:ext cx="8665564" cy="752929"/>
          </a:xfrm>
          <a:prstGeom prst="rect">
            <a:avLst/>
          </a:prstGeom>
        </p:spPr>
        <p:txBody>
          <a:bodyPr/>
          <a:lstStyle>
            <a:lvl1pPr algn="l">
              <a:defRPr>
                <a:solidFill>
                  <a:srgbClr val="002F56"/>
                </a:solidFill>
              </a:defRPr>
            </a:lvl1pPr>
          </a:lstStyle>
          <a:p>
            <a:r>
              <a:rPr lang="en-US" dirty="0"/>
              <a:t>Click to edit master title style</a:t>
            </a:r>
          </a:p>
        </p:txBody>
      </p:sp>
      <p:sp>
        <p:nvSpPr>
          <p:cNvPr id="16" name="Text Placeholder 2">
            <a:extLst>
              <a:ext uri="{FF2B5EF4-FFF2-40B4-BE49-F238E27FC236}">
                <a16:creationId xmlns:a16="http://schemas.microsoft.com/office/drawing/2014/main" id="{6E839EF4-06FA-6E4E-A7CF-3154646D4796}"/>
              </a:ext>
            </a:extLst>
          </p:cNvPr>
          <p:cNvSpPr>
            <a:spLocks noGrp="1"/>
          </p:cNvSpPr>
          <p:nvPr>
            <p:ph type="body" idx="1" hasCustomPrompt="1"/>
          </p:nvPr>
        </p:nvSpPr>
        <p:spPr>
          <a:xfrm>
            <a:off x="1167664" y="4754588"/>
            <a:ext cx="2788997" cy="888672"/>
          </a:xfrm>
        </p:spPr>
        <p:txBody>
          <a:bodyPr anchor="t">
            <a:normAutofit/>
          </a:bodyPr>
          <a:lstStyle>
            <a:lvl1pPr marL="0" indent="0" algn="ctr">
              <a:buNone/>
              <a:defRPr sz="2000" b="1">
                <a:solidFill>
                  <a:srgbClr val="002F5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Sub-heading</a:t>
            </a:r>
          </a:p>
        </p:txBody>
      </p:sp>
      <p:sp>
        <p:nvSpPr>
          <p:cNvPr id="17" name="Text Placeholder 2">
            <a:extLst>
              <a:ext uri="{FF2B5EF4-FFF2-40B4-BE49-F238E27FC236}">
                <a16:creationId xmlns:a16="http://schemas.microsoft.com/office/drawing/2014/main" id="{22A6B0D1-1382-2E44-948D-200F135F9F3F}"/>
              </a:ext>
            </a:extLst>
          </p:cNvPr>
          <p:cNvSpPr>
            <a:spLocks noGrp="1"/>
          </p:cNvSpPr>
          <p:nvPr>
            <p:ph type="body" idx="10" hasCustomPrompt="1"/>
          </p:nvPr>
        </p:nvSpPr>
        <p:spPr>
          <a:xfrm>
            <a:off x="4747206" y="4754588"/>
            <a:ext cx="2788997" cy="888672"/>
          </a:xfrm>
        </p:spPr>
        <p:txBody>
          <a:bodyPr anchor="t">
            <a:normAutofit/>
          </a:bodyPr>
          <a:lstStyle>
            <a:lvl1pPr marL="0" indent="0" algn="ctr">
              <a:buNone/>
              <a:defRPr sz="2000" b="1">
                <a:solidFill>
                  <a:srgbClr val="002F5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Sub-heading</a:t>
            </a:r>
          </a:p>
        </p:txBody>
      </p:sp>
      <p:sp>
        <p:nvSpPr>
          <p:cNvPr id="18" name="Text Placeholder 2">
            <a:extLst>
              <a:ext uri="{FF2B5EF4-FFF2-40B4-BE49-F238E27FC236}">
                <a16:creationId xmlns:a16="http://schemas.microsoft.com/office/drawing/2014/main" id="{9AEED93E-0D63-E147-B7A1-A04C17179A31}"/>
              </a:ext>
            </a:extLst>
          </p:cNvPr>
          <p:cNvSpPr>
            <a:spLocks noGrp="1"/>
          </p:cNvSpPr>
          <p:nvPr>
            <p:ph type="body" idx="11" hasCustomPrompt="1"/>
          </p:nvPr>
        </p:nvSpPr>
        <p:spPr>
          <a:xfrm>
            <a:off x="8326748" y="4785825"/>
            <a:ext cx="2788997" cy="888672"/>
          </a:xfrm>
        </p:spPr>
        <p:txBody>
          <a:bodyPr anchor="t">
            <a:normAutofit/>
          </a:bodyPr>
          <a:lstStyle>
            <a:lvl1pPr marL="0" indent="0" algn="ctr">
              <a:buNone/>
              <a:defRPr sz="2000" b="1">
                <a:solidFill>
                  <a:srgbClr val="002F5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Sub-heading</a:t>
            </a:r>
          </a:p>
        </p:txBody>
      </p:sp>
      <p:sp>
        <p:nvSpPr>
          <p:cNvPr id="20" name="TextBox 19">
            <a:extLst>
              <a:ext uri="{FF2B5EF4-FFF2-40B4-BE49-F238E27FC236}">
                <a16:creationId xmlns:a16="http://schemas.microsoft.com/office/drawing/2014/main" id="{F7DF4721-F91B-C841-983A-0AB66FCF89E8}"/>
              </a:ext>
            </a:extLst>
          </p:cNvPr>
          <p:cNvSpPr txBox="1"/>
          <p:nvPr userDrawn="1"/>
        </p:nvSpPr>
        <p:spPr>
          <a:xfrm>
            <a:off x="4114800" y="6254727"/>
            <a:ext cx="3962400" cy="338554"/>
          </a:xfrm>
          <a:prstGeom prst="rect">
            <a:avLst/>
          </a:prstGeom>
          <a:noFill/>
        </p:spPr>
        <p:txBody>
          <a:bodyPr wrap="square" rtlCol="0">
            <a:spAutoFit/>
          </a:bodyPr>
          <a:lstStyle/>
          <a:p>
            <a:pPr algn="ctr"/>
            <a:r>
              <a:rPr lang="en-US" sz="1600" b="1" dirty="0">
                <a:solidFill>
                  <a:srgbClr val="DB2027"/>
                </a:solidFill>
              </a:rPr>
              <a:t>FOR VA INTERNAL USE ONLY</a:t>
            </a:r>
          </a:p>
        </p:txBody>
      </p:sp>
    </p:spTree>
    <p:extLst>
      <p:ext uri="{BB962C8B-B14F-4D97-AF65-F5344CB8AC3E}">
        <p14:creationId xmlns:p14="http://schemas.microsoft.com/office/powerpoint/2010/main" val="336782238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ircle Chart">
    <p:bg>
      <p:bgPr>
        <a:solidFill>
          <a:schemeClr val="bg1">
            <a:alpha val="40002"/>
          </a:schemeClr>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1F7472C-1295-4FD9-857C-5E5C015BED8A}"/>
              </a:ext>
            </a:extLst>
          </p:cNvPr>
          <p:cNvSpPr/>
          <p:nvPr userDrawn="1"/>
        </p:nvSpPr>
        <p:spPr>
          <a:xfrm>
            <a:off x="4130566" y="6274676"/>
            <a:ext cx="3728544" cy="464451"/>
          </a:xfrm>
          <a:prstGeom prst="rect">
            <a:avLst/>
          </a:prstGeom>
          <a:solidFill>
            <a:srgbClr val="002F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66DFEFA3-F224-1C44-ACCF-10B7332CD198}"/>
              </a:ext>
            </a:extLst>
          </p:cNvPr>
          <p:cNvSpPr/>
          <p:nvPr userDrawn="1"/>
        </p:nvSpPr>
        <p:spPr>
          <a:xfrm>
            <a:off x="3922953" y="809898"/>
            <a:ext cx="4346094" cy="4346092"/>
          </a:xfrm>
          <a:prstGeom prst="ellipse">
            <a:avLst/>
          </a:prstGeom>
          <a:noFill/>
          <a:ln w="22225">
            <a:solidFill>
              <a:srgbClr val="002F56"/>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3F87B40C-F8B6-2342-BC4D-CCCB6A60D138}"/>
              </a:ext>
            </a:extLst>
          </p:cNvPr>
          <p:cNvSpPr/>
          <p:nvPr userDrawn="1"/>
        </p:nvSpPr>
        <p:spPr>
          <a:xfrm>
            <a:off x="4841419" y="1712642"/>
            <a:ext cx="2484294" cy="2484294"/>
          </a:xfrm>
          <a:prstGeom prst="ellipse">
            <a:avLst/>
          </a:prstGeom>
          <a:solidFill>
            <a:srgbClr val="002F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i="1" dirty="0">
              <a:solidFill>
                <a:schemeClr val="bg1"/>
              </a:solidFill>
              <a:latin typeface="Calibri" panose="020F0502020204030204" pitchFamily="34" charset="0"/>
              <a:ea typeface="Open Sans" charset="0"/>
              <a:cs typeface="Calibri" panose="020F0502020204030204" pitchFamily="34" charset="0"/>
            </a:endParaRPr>
          </a:p>
        </p:txBody>
      </p:sp>
      <p:sp>
        <p:nvSpPr>
          <p:cNvPr id="10" name="Oval 9">
            <a:extLst>
              <a:ext uri="{FF2B5EF4-FFF2-40B4-BE49-F238E27FC236}">
                <a16:creationId xmlns:a16="http://schemas.microsoft.com/office/drawing/2014/main" id="{0B354AFB-7315-CA4E-B07A-486FBE5A0A6A}"/>
              </a:ext>
            </a:extLst>
          </p:cNvPr>
          <p:cNvSpPr/>
          <p:nvPr userDrawn="1"/>
        </p:nvSpPr>
        <p:spPr>
          <a:xfrm>
            <a:off x="7050943" y="887999"/>
            <a:ext cx="701268" cy="701268"/>
          </a:xfrm>
          <a:prstGeom prst="ellipse">
            <a:avLst/>
          </a:prstGeom>
          <a:solidFill>
            <a:srgbClr val="0089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dirty="0">
              <a:solidFill>
                <a:schemeClr val="tx1"/>
              </a:solidFill>
              <a:latin typeface="Open Sans" charset="0"/>
              <a:ea typeface="Open Sans" charset="0"/>
              <a:cs typeface="Open Sans" charset="0"/>
            </a:endParaRPr>
          </a:p>
        </p:txBody>
      </p:sp>
      <p:sp>
        <p:nvSpPr>
          <p:cNvPr id="11" name="Oval 10">
            <a:extLst>
              <a:ext uri="{FF2B5EF4-FFF2-40B4-BE49-F238E27FC236}">
                <a16:creationId xmlns:a16="http://schemas.microsoft.com/office/drawing/2014/main" id="{226B8F2C-190D-D94C-A05C-64F64B315FC8}"/>
              </a:ext>
            </a:extLst>
          </p:cNvPr>
          <p:cNvSpPr/>
          <p:nvPr userDrawn="1"/>
        </p:nvSpPr>
        <p:spPr>
          <a:xfrm>
            <a:off x="7050943" y="4320312"/>
            <a:ext cx="701268" cy="701268"/>
          </a:xfrm>
          <a:prstGeom prst="ellipse">
            <a:avLst/>
          </a:prstGeom>
          <a:solidFill>
            <a:srgbClr val="DCDD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dirty="0">
              <a:solidFill>
                <a:schemeClr val="tx1"/>
              </a:solidFill>
              <a:latin typeface="Open Sans" charset="0"/>
              <a:ea typeface="Open Sans" charset="0"/>
              <a:cs typeface="Open Sans" charset="0"/>
            </a:endParaRPr>
          </a:p>
        </p:txBody>
      </p:sp>
      <p:sp>
        <p:nvSpPr>
          <p:cNvPr id="12" name="Oval 11">
            <a:extLst>
              <a:ext uri="{FF2B5EF4-FFF2-40B4-BE49-F238E27FC236}">
                <a16:creationId xmlns:a16="http://schemas.microsoft.com/office/drawing/2014/main" id="{41937929-C25F-D84C-807A-49D3A98BBC9D}"/>
              </a:ext>
            </a:extLst>
          </p:cNvPr>
          <p:cNvSpPr/>
          <p:nvPr userDrawn="1"/>
        </p:nvSpPr>
        <p:spPr>
          <a:xfrm>
            <a:off x="7883763" y="2218093"/>
            <a:ext cx="701268" cy="701268"/>
          </a:xfrm>
          <a:prstGeom prst="ellipse">
            <a:avLst/>
          </a:prstGeom>
          <a:solidFill>
            <a:srgbClr val="DB20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dirty="0">
              <a:solidFill>
                <a:schemeClr val="tx1"/>
              </a:solidFill>
              <a:latin typeface="Open Sans" charset="0"/>
              <a:ea typeface="Open Sans" charset="0"/>
              <a:cs typeface="Open Sans" charset="0"/>
            </a:endParaRPr>
          </a:p>
        </p:txBody>
      </p:sp>
      <p:sp>
        <p:nvSpPr>
          <p:cNvPr id="13" name="Oval 12">
            <a:extLst>
              <a:ext uri="{FF2B5EF4-FFF2-40B4-BE49-F238E27FC236}">
                <a16:creationId xmlns:a16="http://schemas.microsoft.com/office/drawing/2014/main" id="{BBF2C1B6-8016-704D-BCA3-5D4233179269}"/>
              </a:ext>
            </a:extLst>
          </p:cNvPr>
          <p:cNvSpPr/>
          <p:nvPr userDrawn="1"/>
        </p:nvSpPr>
        <p:spPr>
          <a:xfrm>
            <a:off x="4542932" y="800776"/>
            <a:ext cx="701268" cy="701268"/>
          </a:xfrm>
          <a:prstGeom prst="ellipse">
            <a:avLst/>
          </a:prstGeom>
          <a:solidFill>
            <a:srgbClr val="DB20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dirty="0">
              <a:solidFill>
                <a:schemeClr val="tx1"/>
              </a:solidFill>
              <a:latin typeface="Open Sans" charset="0"/>
              <a:ea typeface="Open Sans" charset="0"/>
              <a:cs typeface="Open Sans" charset="0"/>
            </a:endParaRPr>
          </a:p>
        </p:txBody>
      </p:sp>
      <p:sp>
        <p:nvSpPr>
          <p:cNvPr id="14" name="Oval 13">
            <a:extLst>
              <a:ext uri="{FF2B5EF4-FFF2-40B4-BE49-F238E27FC236}">
                <a16:creationId xmlns:a16="http://schemas.microsoft.com/office/drawing/2014/main" id="{6E9DD74E-4ECE-4449-B39C-BBB9C39271DD}"/>
              </a:ext>
            </a:extLst>
          </p:cNvPr>
          <p:cNvSpPr/>
          <p:nvPr userDrawn="1"/>
        </p:nvSpPr>
        <p:spPr>
          <a:xfrm>
            <a:off x="4725207" y="4532823"/>
            <a:ext cx="701268" cy="701268"/>
          </a:xfrm>
          <a:prstGeom prst="ellipse">
            <a:avLst/>
          </a:prstGeom>
          <a:solidFill>
            <a:srgbClr val="0089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dirty="0">
              <a:solidFill>
                <a:schemeClr val="tx1"/>
              </a:solidFill>
              <a:latin typeface="Open Sans" charset="0"/>
              <a:ea typeface="Open Sans" charset="0"/>
              <a:cs typeface="Open Sans" charset="0"/>
            </a:endParaRPr>
          </a:p>
        </p:txBody>
      </p:sp>
      <p:sp>
        <p:nvSpPr>
          <p:cNvPr id="15" name="Oval 14">
            <a:extLst>
              <a:ext uri="{FF2B5EF4-FFF2-40B4-BE49-F238E27FC236}">
                <a16:creationId xmlns:a16="http://schemas.microsoft.com/office/drawing/2014/main" id="{A8A7F776-70DC-6D4C-9234-416FD8AB490C}"/>
              </a:ext>
            </a:extLst>
          </p:cNvPr>
          <p:cNvSpPr/>
          <p:nvPr userDrawn="1"/>
        </p:nvSpPr>
        <p:spPr>
          <a:xfrm>
            <a:off x="3616557" y="2936207"/>
            <a:ext cx="701268" cy="701268"/>
          </a:xfrm>
          <a:prstGeom prst="ellipse">
            <a:avLst/>
          </a:prstGeom>
          <a:solidFill>
            <a:srgbClr val="DCDD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dirty="0">
              <a:solidFill>
                <a:schemeClr val="tx1"/>
              </a:solidFill>
              <a:latin typeface="Open Sans" charset="0"/>
              <a:ea typeface="Open Sans" charset="0"/>
              <a:cs typeface="Open Sans" charset="0"/>
            </a:endParaRPr>
          </a:p>
        </p:txBody>
      </p:sp>
      <p:sp>
        <p:nvSpPr>
          <p:cNvPr id="17" name="Text Placeholder 2">
            <a:extLst>
              <a:ext uri="{FF2B5EF4-FFF2-40B4-BE49-F238E27FC236}">
                <a16:creationId xmlns:a16="http://schemas.microsoft.com/office/drawing/2014/main" id="{6BF78C73-0D3D-D848-9A59-E5E00DA8ABC4}"/>
              </a:ext>
            </a:extLst>
          </p:cNvPr>
          <p:cNvSpPr>
            <a:spLocks noGrp="1"/>
          </p:cNvSpPr>
          <p:nvPr>
            <p:ph type="body" idx="1" hasCustomPrompt="1"/>
          </p:nvPr>
        </p:nvSpPr>
        <p:spPr>
          <a:xfrm>
            <a:off x="2174498" y="887999"/>
            <a:ext cx="1867675" cy="290029"/>
          </a:xfrm>
        </p:spPr>
        <p:txBody>
          <a:bodyPr anchor="t">
            <a:normAutofit/>
          </a:bodyPr>
          <a:lstStyle>
            <a:lvl1pPr marL="0" indent="0" algn="l">
              <a:buNone/>
              <a:defRPr sz="1600" b="1">
                <a:solidFill>
                  <a:srgbClr val="002F5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Sub-heading</a:t>
            </a:r>
          </a:p>
        </p:txBody>
      </p:sp>
      <p:sp>
        <p:nvSpPr>
          <p:cNvPr id="19" name="Text Placeholder 2">
            <a:extLst>
              <a:ext uri="{FF2B5EF4-FFF2-40B4-BE49-F238E27FC236}">
                <a16:creationId xmlns:a16="http://schemas.microsoft.com/office/drawing/2014/main" id="{F8D6EDCA-5D48-4C4D-A409-8C25321604B4}"/>
              </a:ext>
            </a:extLst>
          </p:cNvPr>
          <p:cNvSpPr>
            <a:spLocks noGrp="1"/>
          </p:cNvSpPr>
          <p:nvPr>
            <p:ph type="body" idx="13" hasCustomPrompt="1"/>
          </p:nvPr>
        </p:nvSpPr>
        <p:spPr>
          <a:xfrm>
            <a:off x="2174497" y="1270143"/>
            <a:ext cx="1867675" cy="1105733"/>
          </a:xfrm>
        </p:spPr>
        <p:txBody>
          <a:bodyPr anchor="t">
            <a:normAutofit/>
          </a:bodyPr>
          <a:lstStyle>
            <a:lvl1pPr marL="0" indent="0" algn="l">
              <a:buNone/>
              <a:defRPr sz="13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Sub-heading</a:t>
            </a:r>
          </a:p>
        </p:txBody>
      </p:sp>
      <p:sp>
        <p:nvSpPr>
          <p:cNvPr id="24" name="Text Placeholder 2">
            <a:extLst>
              <a:ext uri="{FF2B5EF4-FFF2-40B4-BE49-F238E27FC236}">
                <a16:creationId xmlns:a16="http://schemas.microsoft.com/office/drawing/2014/main" id="{744D8545-AE57-6D4C-809B-8F7B7D285D09}"/>
              </a:ext>
            </a:extLst>
          </p:cNvPr>
          <p:cNvSpPr>
            <a:spLocks noGrp="1"/>
          </p:cNvSpPr>
          <p:nvPr>
            <p:ph type="body" idx="18" hasCustomPrompt="1"/>
          </p:nvPr>
        </p:nvSpPr>
        <p:spPr>
          <a:xfrm>
            <a:off x="7955188" y="405278"/>
            <a:ext cx="1867675" cy="325786"/>
          </a:xfrm>
        </p:spPr>
        <p:txBody>
          <a:bodyPr anchor="t">
            <a:normAutofit/>
          </a:bodyPr>
          <a:lstStyle>
            <a:lvl1pPr marL="0" indent="0" algn="l">
              <a:buNone/>
              <a:defRPr sz="1600" b="1">
                <a:solidFill>
                  <a:srgbClr val="002F5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Sub-heading</a:t>
            </a:r>
          </a:p>
        </p:txBody>
      </p:sp>
      <p:sp>
        <p:nvSpPr>
          <p:cNvPr id="25" name="Text Placeholder 2">
            <a:extLst>
              <a:ext uri="{FF2B5EF4-FFF2-40B4-BE49-F238E27FC236}">
                <a16:creationId xmlns:a16="http://schemas.microsoft.com/office/drawing/2014/main" id="{6AE9AABF-39EE-4846-A88B-4624FAFA77C5}"/>
              </a:ext>
            </a:extLst>
          </p:cNvPr>
          <p:cNvSpPr>
            <a:spLocks noGrp="1"/>
          </p:cNvSpPr>
          <p:nvPr>
            <p:ph type="body" idx="19" hasCustomPrompt="1"/>
          </p:nvPr>
        </p:nvSpPr>
        <p:spPr>
          <a:xfrm>
            <a:off x="7955185" y="804803"/>
            <a:ext cx="1867675" cy="1105733"/>
          </a:xfrm>
        </p:spPr>
        <p:txBody>
          <a:bodyPr anchor="t">
            <a:normAutofit/>
          </a:bodyPr>
          <a:lstStyle>
            <a:lvl1pPr marL="0" indent="0" algn="l">
              <a:buNone/>
              <a:defRPr sz="13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Sub-heading</a:t>
            </a:r>
          </a:p>
        </p:txBody>
      </p:sp>
      <p:sp>
        <p:nvSpPr>
          <p:cNvPr id="31" name="Text Placeholder 2">
            <a:extLst>
              <a:ext uri="{FF2B5EF4-FFF2-40B4-BE49-F238E27FC236}">
                <a16:creationId xmlns:a16="http://schemas.microsoft.com/office/drawing/2014/main" id="{E8B1CCBA-DFF5-E443-8117-98A5F9EB421D}"/>
              </a:ext>
            </a:extLst>
          </p:cNvPr>
          <p:cNvSpPr>
            <a:spLocks noGrp="1"/>
          </p:cNvSpPr>
          <p:nvPr>
            <p:ph type="body" idx="24" hasCustomPrompt="1"/>
          </p:nvPr>
        </p:nvSpPr>
        <p:spPr>
          <a:xfrm>
            <a:off x="8792644" y="2536682"/>
            <a:ext cx="1867675" cy="325786"/>
          </a:xfrm>
        </p:spPr>
        <p:txBody>
          <a:bodyPr anchor="t">
            <a:normAutofit/>
          </a:bodyPr>
          <a:lstStyle>
            <a:lvl1pPr marL="0" indent="0" algn="l">
              <a:buNone/>
              <a:defRPr sz="1600" b="1">
                <a:solidFill>
                  <a:srgbClr val="002F5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Sub-heading</a:t>
            </a:r>
          </a:p>
        </p:txBody>
      </p:sp>
      <p:sp>
        <p:nvSpPr>
          <p:cNvPr id="32" name="Text Placeholder 2">
            <a:extLst>
              <a:ext uri="{FF2B5EF4-FFF2-40B4-BE49-F238E27FC236}">
                <a16:creationId xmlns:a16="http://schemas.microsoft.com/office/drawing/2014/main" id="{68FCCAA2-63C3-D840-99FA-0245D0CB49E5}"/>
              </a:ext>
            </a:extLst>
          </p:cNvPr>
          <p:cNvSpPr>
            <a:spLocks noGrp="1"/>
          </p:cNvSpPr>
          <p:nvPr>
            <p:ph type="body" idx="25" hasCustomPrompt="1"/>
          </p:nvPr>
        </p:nvSpPr>
        <p:spPr>
          <a:xfrm>
            <a:off x="8792641" y="2936207"/>
            <a:ext cx="1867675" cy="1105733"/>
          </a:xfrm>
        </p:spPr>
        <p:txBody>
          <a:bodyPr anchor="t">
            <a:normAutofit/>
          </a:bodyPr>
          <a:lstStyle>
            <a:lvl1pPr marL="0" indent="0" algn="l">
              <a:buNone/>
              <a:defRPr sz="13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Sub-heading</a:t>
            </a:r>
          </a:p>
        </p:txBody>
      </p:sp>
      <p:sp>
        <p:nvSpPr>
          <p:cNvPr id="33" name="Text Placeholder 2">
            <a:extLst>
              <a:ext uri="{FF2B5EF4-FFF2-40B4-BE49-F238E27FC236}">
                <a16:creationId xmlns:a16="http://schemas.microsoft.com/office/drawing/2014/main" id="{8469EC37-0AD5-0846-84BA-06A0F18B9A50}"/>
              </a:ext>
            </a:extLst>
          </p:cNvPr>
          <p:cNvSpPr>
            <a:spLocks noGrp="1"/>
          </p:cNvSpPr>
          <p:nvPr>
            <p:ph type="body" idx="26" hasCustomPrompt="1"/>
          </p:nvPr>
        </p:nvSpPr>
        <p:spPr>
          <a:xfrm>
            <a:off x="8025843" y="4268561"/>
            <a:ext cx="1867675" cy="325786"/>
          </a:xfrm>
        </p:spPr>
        <p:txBody>
          <a:bodyPr anchor="t">
            <a:normAutofit/>
          </a:bodyPr>
          <a:lstStyle>
            <a:lvl1pPr marL="0" indent="0" algn="l">
              <a:buNone/>
              <a:defRPr sz="1600" b="1">
                <a:solidFill>
                  <a:srgbClr val="002F5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Sub-heading</a:t>
            </a:r>
          </a:p>
        </p:txBody>
      </p:sp>
      <p:sp>
        <p:nvSpPr>
          <p:cNvPr id="34" name="Text Placeholder 2">
            <a:extLst>
              <a:ext uri="{FF2B5EF4-FFF2-40B4-BE49-F238E27FC236}">
                <a16:creationId xmlns:a16="http://schemas.microsoft.com/office/drawing/2014/main" id="{35ED7EA5-3849-2746-9BF1-2065B1E27001}"/>
              </a:ext>
            </a:extLst>
          </p:cNvPr>
          <p:cNvSpPr>
            <a:spLocks noGrp="1"/>
          </p:cNvSpPr>
          <p:nvPr>
            <p:ph type="body" idx="27" hasCustomPrompt="1"/>
          </p:nvPr>
        </p:nvSpPr>
        <p:spPr>
          <a:xfrm>
            <a:off x="8025840" y="4668086"/>
            <a:ext cx="1867675" cy="1105733"/>
          </a:xfrm>
        </p:spPr>
        <p:txBody>
          <a:bodyPr anchor="t">
            <a:normAutofit/>
          </a:bodyPr>
          <a:lstStyle>
            <a:lvl1pPr marL="0" indent="0" algn="l">
              <a:buNone/>
              <a:defRPr sz="13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Sub-heading</a:t>
            </a:r>
          </a:p>
        </p:txBody>
      </p:sp>
      <p:sp>
        <p:nvSpPr>
          <p:cNvPr id="35" name="Text Placeholder 2">
            <a:extLst>
              <a:ext uri="{FF2B5EF4-FFF2-40B4-BE49-F238E27FC236}">
                <a16:creationId xmlns:a16="http://schemas.microsoft.com/office/drawing/2014/main" id="{963830C2-8F26-E240-9075-00F105FB6D54}"/>
              </a:ext>
            </a:extLst>
          </p:cNvPr>
          <p:cNvSpPr>
            <a:spLocks noGrp="1"/>
          </p:cNvSpPr>
          <p:nvPr>
            <p:ph type="body" idx="28" hasCustomPrompt="1"/>
          </p:nvPr>
        </p:nvSpPr>
        <p:spPr>
          <a:xfrm>
            <a:off x="2583903" y="4356636"/>
            <a:ext cx="1867675" cy="325786"/>
          </a:xfrm>
        </p:spPr>
        <p:txBody>
          <a:bodyPr anchor="t">
            <a:normAutofit/>
          </a:bodyPr>
          <a:lstStyle>
            <a:lvl1pPr marL="0" indent="0" algn="l">
              <a:buNone/>
              <a:defRPr sz="1600" b="1">
                <a:solidFill>
                  <a:srgbClr val="002F5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Sub-heading</a:t>
            </a:r>
          </a:p>
        </p:txBody>
      </p:sp>
      <p:sp>
        <p:nvSpPr>
          <p:cNvPr id="36" name="Text Placeholder 2">
            <a:extLst>
              <a:ext uri="{FF2B5EF4-FFF2-40B4-BE49-F238E27FC236}">
                <a16:creationId xmlns:a16="http://schemas.microsoft.com/office/drawing/2014/main" id="{D2C9C2BB-BC22-5341-8D49-7F831CF9F679}"/>
              </a:ext>
            </a:extLst>
          </p:cNvPr>
          <p:cNvSpPr>
            <a:spLocks noGrp="1"/>
          </p:cNvSpPr>
          <p:nvPr>
            <p:ph type="body" idx="29" hasCustomPrompt="1"/>
          </p:nvPr>
        </p:nvSpPr>
        <p:spPr>
          <a:xfrm>
            <a:off x="2583900" y="4756161"/>
            <a:ext cx="1867675" cy="1105733"/>
          </a:xfrm>
        </p:spPr>
        <p:txBody>
          <a:bodyPr anchor="t">
            <a:normAutofit/>
          </a:bodyPr>
          <a:lstStyle>
            <a:lvl1pPr marL="0" indent="0" algn="l">
              <a:buNone/>
              <a:defRPr sz="13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Sub-heading</a:t>
            </a:r>
          </a:p>
        </p:txBody>
      </p:sp>
      <p:sp>
        <p:nvSpPr>
          <p:cNvPr id="37" name="Text Placeholder 2">
            <a:extLst>
              <a:ext uri="{FF2B5EF4-FFF2-40B4-BE49-F238E27FC236}">
                <a16:creationId xmlns:a16="http://schemas.microsoft.com/office/drawing/2014/main" id="{3CE6D92A-3FEF-BE4A-9C87-E7C6367781FC}"/>
              </a:ext>
            </a:extLst>
          </p:cNvPr>
          <p:cNvSpPr>
            <a:spLocks noGrp="1"/>
          </p:cNvSpPr>
          <p:nvPr>
            <p:ph type="body" idx="30" hasCustomPrompt="1"/>
          </p:nvPr>
        </p:nvSpPr>
        <p:spPr>
          <a:xfrm>
            <a:off x="1573922" y="2614746"/>
            <a:ext cx="1867675" cy="325786"/>
          </a:xfrm>
        </p:spPr>
        <p:txBody>
          <a:bodyPr anchor="t">
            <a:normAutofit/>
          </a:bodyPr>
          <a:lstStyle>
            <a:lvl1pPr marL="0" indent="0" algn="l">
              <a:buNone/>
              <a:defRPr sz="1600" b="1">
                <a:solidFill>
                  <a:srgbClr val="002F5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Sub-heading</a:t>
            </a:r>
          </a:p>
        </p:txBody>
      </p:sp>
      <p:sp>
        <p:nvSpPr>
          <p:cNvPr id="38" name="Text Placeholder 2">
            <a:extLst>
              <a:ext uri="{FF2B5EF4-FFF2-40B4-BE49-F238E27FC236}">
                <a16:creationId xmlns:a16="http://schemas.microsoft.com/office/drawing/2014/main" id="{F49D4A92-46FC-4F40-9B5C-4D1935744697}"/>
              </a:ext>
            </a:extLst>
          </p:cNvPr>
          <p:cNvSpPr>
            <a:spLocks noGrp="1"/>
          </p:cNvSpPr>
          <p:nvPr>
            <p:ph type="body" idx="31" hasCustomPrompt="1"/>
          </p:nvPr>
        </p:nvSpPr>
        <p:spPr>
          <a:xfrm>
            <a:off x="1573919" y="3014271"/>
            <a:ext cx="1867675" cy="1105733"/>
          </a:xfrm>
        </p:spPr>
        <p:txBody>
          <a:bodyPr anchor="t">
            <a:normAutofit/>
          </a:bodyPr>
          <a:lstStyle>
            <a:lvl1pPr marL="0" indent="0" algn="l">
              <a:buNone/>
              <a:defRPr sz="13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Sub-heading</a:t>
            </a:r>
          </a:p>
        </p:txBody>
      </p:sp>
      <p:sp>
        <p:nvSpPr>
          <p:cNvPr id="27" name="TextBox 26">
            <a:extLst>
              <a:ext uri="{FF2B5EF4-FFF2-40B4-BE49-F238E27FC236}">
                <a16:creationId xmlns:a16="http://schemas.microsoft.com/office/drawing/2014/main" id="{8799C3B4-5ABF-1340-8F45-53F4E780984B}"/>
              </a:ext>
            </a:extLst>
          </p:cNvPr>
          <p:cNvSpPr txBox="1"/>
          <p:nvPr userDrawn="1"/>
        </p:nvSpPr>
        <p:spPr>
          <a:xfrm>
            <a:off x="4114800" y="6254727"/>
            <a:ext cx="3962400" cy="338554"/>
          </a:xfrm>
          <a:prstGeom prst="rect">
            <a:avLst/>
          </a:prstGeom>
          <a:noFill/>
        </p:spPr>
        <p:txBody>
          <a:bodyPr wrap="square" rtlCol="0">
            <a:spAutoFit/>
          </a:bodyPr>
          <a:lstStyle/>
          <a:p>
            <a:pPr algn="ctr"/>
            <a:r>
              <a:rPr lang="en-US" sz="1600" b="1" dirty="0">
                <a:solidFill>
                  <a:srgbClr val="DB2027"/>
                </a:solidFill>
              </a:rPr>
              <a:t>FOR VA INTERNAL USE ONLY</a:t>
            </a:r>
          </a:p>
        </p:txBody>
      </p:sp>
    </p:spTree>
    <p:extLst>
      <p:ext uri="{BB962C8B-B14F-4D97-AF65-F5344CB8AC3E}">
        <p14:creationId xmlns:p14="http://schemas.microsoft.com/office/powerpoint/2010/main" val="41506795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ulleted Headers">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CF14CFD-918B-45FC-96A4-1E2D4B03D83F}"/>
              </a:ext>
            </a:extLst>
          </p:cNvPr>
          <p:cNvSpPr/>
          <p:nvPr userDrawn="1"/>
        </p:nvSpPr>
        <p:spPr>
          <a:xfrm>
            <a:off x="4130566" y="6274676"/>
            <a:ext cx="3728544" cy="464451"/>
          </a:xfrm>
          <a:prstGeom prst="rect">
            <a:avLst/>
          </a:prstGeom>
          <a:solidFill>
            <a:srgbClr val="002F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D861E5C1-44FB-BB41-9B0F-277B23C4E4EE}"/>
              </a:ext>
            </a:extLst>
          </p:cNvPr>
          <p:cNvSpPr/>
          <p:nvPr userDrawn="1"/>
        </p:nvSpPr>
        <p:spPr>
          <a:xfrm>
            <a:off x="836593" y="1635807"/>
            <a:ext cx="701268" cy="701268"/>
          </a:xfrm>
          <a:prstGeom prst="ellipse">
            <a:avLst/>
          </a:prstGeom>
          <a:solidFill>
            <a:srgbClr val="88143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4400" b="1" i="1" dirty="0">
                <a:solidFill>
                  <a:schemeClr val="bg1"/>
                </a:solidFill>
                <a:latin typeface="Calibri" panose="020F0502020204030204" pitchFamily="34" charset="0"/>
                <a:ea typeface="Open Sans" charset="0"/>
                <a:cs typeface="Calibri" panose="020F0502020204030204" pitchFamily="34" charset="0"/>
              </a:rPr>
              <a:t>1</a:t>
            </a:r>
          </a:p>
        </p:txBody>
      </p:sp>
      <p:sp>
        <p:nvSpPr>
          <p:cNvPr id="11" name="Oval 10">
            <a:extLst>
              <a:ext uri="{FF2B5EF4-FFF2-40B4-BE49-F238E27FC236}">
                <a16:creationId xmlns:a16="http://schemas.microsoft.com/office/drawing/2014/main" id="{83D161FF-FFB6-8C4E-936C-B1679056CEE9}"/>
              </a:ext>
            </a:extLst>
          </p:cNvPr>
          <p:cNvSpPr/>
          <p:nvPr userDrawn="1"/>
        </p:nvSpPr>
        <p:spPr>
          <a:xfrm>
            <a:off x="4456036" y="1635807"/>
            <a:ext cx="701268" cy="701268"/>
          </a:xfrm>
          <a:prstGeom prst="ellipse">
            <a:avLst/>
          </a:prstGeom>
          <a:solidFill>
            <a:srgbClr val="002F5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4400" b="1" i="1" dirty="0">
                <a:solidFill>
                  <a:schemeClr val="bg1"/>
                </a:solidFill>
                <a:latin typeface="Calibri" panose="020F0502020204030204" pitchFamily="34" charset="0"/>
                <a:ea typeface="Open Sans" charset="0"/>
                <a:cs typeface="Calibri" panose="020F0502020204030204" pitchFamily="34" charset="0"/>
              </a:rPr>
              <a:t>2</a:t>
            </a:r>
          </a:p>
        </p:txBody>
      </p:sp>
      <p:sp>
        <p:nvSpPr>
          <p:cNvPr id="12" name="Oval 11">
            <a:extLst>
              <a:ext uri="{FF2B5EF4-FFF2-40B4-BE49-F238E27FC236}">
                <a16:creationId xmlns:a16="http://schemas.microsoft.com/office/drawing/2014/main" id="{9A218C66-A336-D54B-9BDB-DA00202CEF6A}"/>
              </a:ext>
            </a:extLst>
          </p:cNvPr>
          <p:cNvSpPr/>
          <p:nvPr userDrawn="1"/>
        </p:nvSpPr>
        <p:spPr>
          <a:xfrm>
            <a:off x="8083666" y="1635807"/>
            <a:ext cx="701268" cy="701268"/>
          </a:xfrm>
          <a:prstGeom prst="ellipse">
            <a:avLst/>
          </a:prstGeom>
          <a:solidFill>
            <a:srgbClr val="0089C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4400" b="1" i="1" dirty="0">
                <a:solidFill>
                  <a:schemeClr val="bg1"/>
                </a:solidFill>
                <a:latin typeface="Calibri" panose="020F0502020204030204" pitchFamily="34" charset="0"/>
                <a:ea typeface="Open Sans" charset="0"/>
                <a:cs typeface="Calibri" panose="020F0502020204030204" pitchFamily="34" charset="0"/>
              </a:rPr>
              <a:t>3</a:t>
            </a:r>
          </a:p>
        </p:txBody>
      </p:sp>
      <p:sp>
        <p:nvSpPr>
          <p:cNvPr id="13" name="Text Placeholder 2">
            <a:extLst>
              <a:ext uri="{FF2B5EF4-FFF2-40B4-BE49-F238E27FC236}">
                <a16:creationId xmlns:a16="http://schemas.microsoft.com/office/drawing/2014/main" id="{47C5BB69-8403-4945-B8E4-980D92B08A7B}"/>
              </a:ext>
            </a:extLst>
          </p:cNvPr>
          <p:cNvSpPr>
            <a:spLocks noGrp="1"/>
          </p:cNvSpPr>
          <p:nvPr>
            <p:ph type="body" idx="1" hasCustomPrompt="1"/>
          </p:nvPr>
        </p:nvSpPr>
        <p:spPr>
          <a:xfrm>
            <a:off x="1664833" y="1780970"/>
            <a:ext cx="2465734" cy="421194"/>
          </a:xfrm>
        </p:spPr>
        <p:txBody>
          <a:bodyPr anchor="t">
            <a:noAutofit/>
          </a:bodyPr>
          <a:lstStyle>
            <a:lvl1pPr marL="0" indent="0" algn="l">
              <a:buNone/>
              <a:defRPr sz="2500" b="1">
                <a:solidFill>
                  <a:srgbClr val="002F5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Sub-heading</a:t>
            </a:r>
          </a:p>
        </p:txBody>
      </p:sp>
      <p:sp>
        <p:nvSpPr>
          <p:cNvPr id="14" name="Text Placeholder 2">
            <a:extLst>
              <a:ext uri="{FF2B5EF4-FFF2-40B4-BE49-F238E27FC236}">
                <a16:creationId xmlns:a16="http://schemas.microsoft.com/office/drawing/2014/main" id="{374C4F10-7DA3-D84B-B16F-1622963740D3}"/>
              </a:ext>
            </a:extLst>
          </p:cNvPr>
          <p:cNvSpPr>
            <a:spLocks noGrp="1"/>
          </p:cNvSpPr>
          <p:nvPr>
            <p:ph type="body" idx="13" hasCustomPrompt="1"/>
          </p:nvPr>
        </p:nvSpPr>
        <p:spPr>
          <a:xfrm>
            <a:off x="1664832" y="2395015"/>
            <a:ext cx="2465734" cy="3285349"/>
          </a:xfrm>
        </p:spPr>
        <p:txBody>
          <a:bodyPr anchor="t">
            <a:normAutofit/>
          </a:bodyPr>
          <a:lstStyle>
            <a:lvl1pPr marL="0" indent="0" algn="l">
              <a:buNone/>
              <a:defRPr sz="1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Sub-heading</a:t>
            </a:r>
          </a:p>
        </p:txBody>
      </p:sp>
      <p:sp>
        <p:nvSpPr>
          <p:cNvPr id="15" name="Text Placeholder 2">
            <a:extLst>
              <a:ext uri="{FF2B5EF4-FFF2-40B4-BE49-F238E27FC236}">
                <a16:creationId xmlns:a16="http://schemas.microsoft.com/office/drawing/2014/main" id="{F9CA2E58-9B31-8841-9B51-DF4EE9AA70AF}"/>
              </a:ext>
            </a:extLst>
          </p:cNvPr>
          <p:cNvSpPr>
            <a:spLocks noGrp="1"/>
          </p:cNvSpPr>
          <p:nvPr>
            <p:ph type="body" idx="14" hasCustomPrompt="1"/>
          </p:nvPr>
        </p:nvSpPr>
        <p:spPr>
          <a:xfrm>
            <a:off x="5279961" y="1780970"/>
            <a:ext cx="2465734" cy="421194"/>
          </a:xfrm>
        </p:spPr>
        <p:txBody>
          <a:bodyPr anchor="t">
            <a:noAutofit/>
          </a:bodyPr>
          <a:lstStyle>
            <a:lvl1pPr marL="0" indent="0" algn="l">
              <a:buNone/>
              <a:defRPr sz="2500" b="1">
                <a:solidFill>
                  <a:srgbClr val="002F5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Sub-heading</a:t>
            </a:r>
          </a:p>
        </p:txBody>
      </p:sp>
      <p:sp>
        <p:nvSpPr>
          <p:cNvPr id="16" name="Text Placeholder 2">
            <a:extLst>
              <a:ext uri="{FF2B5EF4-FFF2-40B4-BE49-F238E27FC236}">
                <a16:creationId xmlns:a16="http://schemas.microsoft.com/office/drawing/2014/main" id="{BF866161-20E5-BF42-A7C1-9165814CC76E}"/>
              </a:ext>
            </a:extLst>
          </p:cNvPr>
          <p:cNvSpPr>
            <a:spLocks noGrp="1"/>
          </p:cNvSpPr>
          <p:nvPr>
            <p:ph type="body" idx="15" hasCustomPrompt="1"/>
          </p:nvPr>
        </p:nvSpPr>
        <p:spPr>
          <a:xfrm>
            <a:off x="5279960" y="2395015"/>
            <a:ext cx="2465734" cy="3285349"/>
          </a:xfrm>
        </p:spPr>
        <p:txBody>
          <a:bodyPr anchor="t">
            <a:normAutofit/>
          </a:bodyPr>
          <a:lstStyle>
            <a:lvl1pPr marL="0" indent="0" algn="l">
              <a:buNone/>
              <a:defRPr sz="1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Sub-heading</a:t>
            </a:r>
          </a:p>
        </p:txBody>
      </p:sp>
      <p:sp>
        <p:nvSpPr>
          <p:cNvPr id="17" name="Text Placeholder 2">
            <a:extLst>
              <a:ext uri="{FF2B5EF4-FFF2-40B4-BE49-F238E27FC236}">
                <a16:creationId xmlns:a16="http://schemas.microsoft.com/office/drawing/2014/main" id="{FD7A545C-4F43-474C-A8E7-30F189CE6A62}"/>
              </a:ext>
            </a:extLst>
          </p:cNvPr>
          <p:cNvSpPr>
            <a:spLocks noGrp="1"/>
          </p:cNvSpPr>
          <p:nvPr>
            <p:ph type="body" idx="16" hasCustomPrompt="1"/>
          </p:nvPr>
        </p:nvSpPr>
        <p:spPr>
          <a:xfrm>
            <a:off x="8938440" y="1780970"/>
            <a:ext cx="2465734" cy="421194"/>
          </a:xfrm>
        </p:spPr>
        <p:txBody>
          <a:bodyPr anchor="t">
            <a:noAutofit/>
          </a:bodyPr>
          <a:lstStyle>
            <a:lvl1pPr marL="0" indent="0" algn="l">
              <a:buNone/>
              <a:defRPr sz="2500" b="1">
                <a:solidFill>
                  <a:srgbClr val="002F5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Sub-heading</a:t>
            </a:r>
          </a:p>
        </p:txBody>
      </p:sp>
      <p:sp>
        <p:nvSpPr>
          <p:cNvPr id="18" name="Text Placeholder 2">
            <a:extLst>
              <a:ext uri="{FF2B5EF4-FFF2-40B4-BE49-F238E27FC236}">
                <a16:creationId xmlns:a16="http://schemas.microsoft.com/office/drawing/2014/main" id="{6BF94D8D-71CD-3744-8A2F-16CD71D1A4A0}"/>
              </a:ext>
            </a:extLst>
          </p:cNvPr>
          <p:cNvSpPr>
            <a:spLocks noGrp="1"/>
          </p:cNvSpPr>
          <p:nvPr>
            <p:ph type="body" idx="17" hasCustomPrompt="1"/>
          </p:nvPr>
        </p:nvSpPr>
        <p:spPr>
          <a:xfrm>
            <a:off x="8938439" y="2395015"/>
            <a:ext cx="2465734" cy="3285349"/>
          </a:xfrm>
        </p:spPr>
        <p:txBody>
          <a:bodyPr anchor="t">
            <a:normAutofit/>
          </a:bodyPr>
          <a:lstStyle>
            <a:lvl1pPr marL="0" indent="0" algn="l">
              <a:buNone/>
              <a:defRPr sz="1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Sub-heading</a:t>
            </a:r>
          </a:p>
        </p:txBody>
      </p:sp>
      <p:sp>
        <p:nvSpPr>
          <p:cNvPr id="20" name="Title 1">
            <a:extLst>
              <a:ext uri="{FF2B5EF4-FFF2-40B4-BE49-F238E27FC236}">
                <a16:creationId xmlns:a16="http://schemas.microsoft.com/office/drawing/2014/main" id="{CF2DCA12-40C5-6146-8E6D-1A4FAF1DF788}"/>
              </a:ext>
            </a:extLst>
          </p:cNvPr>
          <p:cNvSpPr>
            <a:spLocks noGrp="1"/>
          </p:cNvSpPr>
          <p:nvPr>
            <p:ph type="title" hasCustomPrompt="1"/>
          </p:nvPr>
        </p:nvSpPr>
        <p:spPr>
          <a:xfrm>
            <a:off x="838200" y="542841"/>
            <a:ext cx="8665564" cy="752929"/>
          </a:xfrm>
          <a:prstGeom prst="rect">
            <a:avLst/>
          </a:prstGeom>
        </p:spPr>
        <p:txBody>
          <a:bodyPr/>
          <a:lstStyle>
            <a:lvl1pPr algn="l">
              <a:defRPr>
                <a:solidFill>
                  <a:srgbClr val="002F56"/>
                </a:solidFill>
              </a:defRPr>
            </a:lvl1pPr>
          </a:lstStyle>
          <a:p>
            <a:r>
              <a:rPr lang="en-US" dirty="0"/>
              <a:t>Click to edit master title style</a:t>
            </a:r>
          </a:p>
        </p:txBody>
      </p:sp>
      <p:sp>
        <p:nvSpPr>
          <p:cNvPr id="22" name="TextBox 21">
            <a:extLst>
              <a:ext uri="{FF2B5EF4-FFF2-40B4-BE49-F238E27FC236}">
                <a16:creationId xmlns:a16="http://schemas.microsoft.com/office/drawing/2014/main" id="{4F64EBF7-9AA3-BE44-873E-2EB73D7DA113}"/>
              </a:ext>
            </a:extLst>
          </p:cNvPr>
          <p:cNvSpPr txBox="1"/>
          <p:nvPr userDrawn="1"/>
        </p:nvSpPr>
        <p:spPr>
          <a:xfrm>
            <a:off x="4114800" y="6254727"/>
            <a:ext cx="3962400" cy="338554"/>
          </a:xfrm>
          <a:prstGeom prst="rect">
            <a:avLst/>
          </a:prstGeom>
          <a:noFill/>
        </p:spPr>
        <p:txBody>
          <a:bodyPr wrap="square" rtlCol="0">
            <a:spAutoFit/>
          </a:bodyPr>
          <a:lstStyle/>
          <a:p>
            <a:pPr algn="ctr"/>
            <a:r>
              <a:rPr lang="en-US" sz="1600" b="1" dirty="0">
                <a:solidFill>
                  <a:srgbClr val="DB2027"/>
                </a:solidFill>
              </a:rPr>
              <a:t>FOR VA INTERNAL USE ONLY</a:t>
            </a:r>
          </a:p>
        </p:txBody>
      </p:sp>
    </p:spTree>
    <p:extLst>
      <p:ext uri="{BB962C8B-B14F-4D97-AF65-F5344CB8AC3E}">
        <p14:creationId xmlns:p14="http://schemas.microsoft.com/office/powerpoint/2010/main" val="396617352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End Slide 1">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55ED376-3B63-4BF5-8FE7-6E13F6B5E102}"/>
              </a:ext>
            </a:extLst>
          </p:cNvPr>
          <p:cNvSpPr/>
          <p:nvPr userDrawn="1"/>
        </p:nvSpPr>
        <p:spPr>
          <a:xfrm>
            <a:off x="4130566" y="6274676"/>
            <a:ext cx="3728544" cy="464451"/>
          </a:xfrm>
          <a:prstGeom prst="rect">
            <a:avLst/>
          </a:prstGeom>
          <a:solidFill>
            <a:srgbClr val="002F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a:extLst>
              <a:ext uri="{FF2B5EF4-FFF2-40B4-BE49-F238E27FC236}">
                <a16:creationId xmlns:a16="http://schemas.microsoft.com/office/drawing/2014/main" id="{084AF53F-1D3E-054F-8CD8-BEECEB13C103}"/>
              </a:ext>
            </a:extLst>
          </p:cNvPr>
          <p:cNvPicPr>
            <a:picLocks noChangeAspect="1"/>
          </p:cNvPicPr>
          <p:nvPr userDrawn="1"/>
        </p:nvPicPr>
        <p:blipFill rotWithShape="1">
          <a:blip r:embed="rId2" cstate="print">
            <a:alphaModFix amt="11000"/>
            <a:extLst>
              <a:ext uri="{28A0092B-C50C-407E-A947-70E740481C1C}">
                <a14:useLocalDpi xmlns:a14="http://schemas.microsoft.com/office/drawing/2010/main"/>
              </a:ext>
            </a:extLst>
          </a:blip>
          <a:srcRect t="33903" b="4214"/>
          <a:stretch/>
        </p:blipFill>
        <p:spPr>
          <a:xfrm>
            <a:off x="-2214" y="850509"/>
            <a:ext cx="12192000" cy="4289763"/>
          </a:xfrm>
          <a:prstGeom prst="rect">
            <a:avLst/>
          </a:prstGeom>
        </p:spPr>
      </p:pic>
      <p:pic>
        <p:nvPicPr>
          <p:cNvPr id="16" name="Picture 15">
            <a:extLst>
              <a:ext uri="{FF2B5EF4-FFF2-40B4-BE49-F238E27FC236}">
                <a16:creationId xmlns:a16="http://schemas.microsoft.com/office/drawing/2014/main" id="{0C6CB8D1-C751-F740-97AA-4288E397D79C}"/>
              </a:ext>
            </a:extLst>
          </p:cNvPr>
          <p:cNvPicPr>
            <a:picLocks noChangeAspect="1"/>
          </p:cNvPicPr>
          <p:nvPr userDrawn="1"/>
        </p:nvPicPr>
        <p:blipFill rotWithShape="1">
          <a:blip r:embed="rId3" cstate="print">
            <a:alphaModFix amt="57000"/>
            <a:extLst>
              <a:ext uri="{28A0092B-C50C-407E-A947-70E740481C1C}">
                <a14:useLocalDpi xmlns:a14="http://schemas.microsoft.com/office/drawing/2010/main"/>
              </a:ext>
            </a:extLst>
          </a:blip>
          <a:srcRect t="49466" b="11942"/>
          <a:stretch/>
        </p:blipFill>
        <p:spPr>
          <a:xfrm>
            <a:off x="0" y="2331639"/>
            <a:ext cx="12192000" cy="2675140"/>
          </a:xfrm>
          <a:prstGeom prst="rect">
            <a:avLst/>
          </a:prstGeom>
        </p:spPr>
      </p:pic>
      <p:sp>
        <p:nvSpPr>
          <p:cNvPr id="18" name="Title 1">
            <a:extLst>
              <a:ext uri="{FF2B5EF4-FFF2-40B4-BE49-F238E27FC236}">
                <a16:creationId xmlns:a16="http://schemas.microsoft.com/office/drawing/2014/main" id="{E4FA9B3C-1FF1-914D-A59E-CA40875151CE}"/>
              </a:ext>
            </a:extLst>
          </p:cNvPr>
          <p:cNvSpPr>
            <a:spLocks noGrp="1"/>
          </p:cNvSpPr>
          <p:nvPr>
            <p:ph type="ctrTitle" hasCustomPrompt="1"/>
          </p:nvPr>
        </p:nvSpPr>
        <p:spPr>
          <a:xfrm>
            <a:off x="914401" y="2039304"/>
            <a:ext cx="10743200" cy="2432522"/>
          </a:xfrm>
          <a:prstGeom prst="rect">
            <a:avLst/>
          </a:prstGeom>
        </p:spPr>
        <p:txBody>
          <a:bodyPr anchor="ctr">
            <a:noAutofit/>
          </a:bodyPr>
          <a:lstStyle>
            <a:lvl1pPr algn="l">
              <a:defRPr sz="7500">
                <a:solidFill>
                  <a:srgbClr val="002F56"/>
                </a:solidFill>
              </a:defRPr>
            </a:lvl1pPr>
          </a:lstStyle>
          <a:p>
            <a:r>
              <a:rPr lang="en-US" dirty="0"/>
              <a:t>Thank You!</a:t>
            </a:r>
          </a:p>
        </p:txBody>
      </p:sp>
      <p:sp>
        <p:nvSpPr>
          <p:cNvPr id="8" name="TextBox 7">
            <a:extLst>
              <a:ext uri="{FF2B5EF4-FFF2-40B4-BE49-F238E27FC236}">
                <a16:creationId xmlns:a16="http://schemas.microsoft.com/office/drawing/2014/main" id="{707E6947-7462-1949-A94C-2ADFF469F400}"/>
              </a:ext>
            </a:extLst>
          </p:cNvPr>
          <p:cNvSpPr txBox="1"/>
          <p:nvPr userDrawn="1"/>
        </p:nvSpPr>
        <p:spPr>
          <a:xfrm>
            <a:off x="4114800" y="6254727"/>
            <a:ext cx="3962400" cy="338554"/>
          </a:xfrm>
          <a:prstGeom prst="rect">
            <a:avLst/>
          </a:prstGeom>
          <a:noFill/>
        </p:spPr>
        <p:txBody>
          <a:bodyPr wrap="square" rtlCol="0">
            <a:spAutoFit/>
          </a:bodyPr>
          <a:lstStyle/>
          <a:p>
            <a:pPr algn="ctr"/>
            <a:r>
              <a:rPr lang="en-US" sz="1600" b="1" dirty="0">
                <a:solidFill>
                  <a:srgbClr val="DB2027"/>
                </a:solidFill>
              </a:rPr>
              <a:t>FOR VA INTERNAL USE ONLY</a:t>
            </a:r>
          </a:p>
        </p:txBody>
      </p:sp>
    </p:spTree>
    <p:extLst>
      <p:ext uri="{BB962C8B-B14F-4D97-AF65-F5344CB8AC3E}">
        <p14:creationId xmlns:p14="http://schemas.microsoft.com/office/powerpoint/2010/main" val="53634951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End Slide 2">
    <p:bg>
      <p:bgPr>
        <a:solidFill>
          <a:srgbClr val="002F56"/>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223C36F-F942-431A-AE32-315502B0000D}"/>
              </a:ext>
            </a:extLst>
          </p:cNvPr>
          <p:cNvSpPr/>
          <p:nvPr userDrawn="1"/>
        </p:nvSpPr>
        <p:spPr>
          <a:xfrm>
            <a:off x="4130566" y="6274676"/>
            <a:ext cx="3728544" cy="464451"/>
          </a:xfrm>
          <a:prstGeom prst="rect">
            <a:avLst/>
          </a:prstGeom>
          <a:solidFill>
            <a:srgbClr val="002F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a:extLst>
              <a:ext uri="{FF2B5EF4-FFF2-40B4-BE49-F238E27FC236}">
                <a16:creationId xmlns:a16="http://schemas.microsoft.com/office/drawing/2014/main" id="{CBDBB6F5-C2E6-CD4B-AFD6-89E5347D7769}"/>
              </a:ext>
            </a:extLst>
          </p:cNvPr>
          <p:cNvPicPr>
            <a:picLocks noChangeAspect="1"/>
          </p:cNvPicPr>
          <p:nvPr userDrawn="1"/>
        </p:nvPicPr>
        <p:blipFill rotWithShape="1">
          <a:blip r:embed="rId2" cstate="print">
            <a:alphaModFix amt="17000"/>
            <a:extLst>
              <a:ext uri="{28A0092B-C50C-407E-A947-70E740481C1C}">
                <a14:useLocalDpi xmlns:a14="http://schemas.microsoft.com/office/drawing/2010/main"/>
              </a:ext>
            </a:extLst>
          </a:blip>
          <a:srcRect t="33903" b="4214"/>
          <a:stretch/>
        </p:blipFill>
        <p:spPr>
          <a:xfrm>
            <a:off x="-2214" y="850509"/>
            <a:ext cx="12192000" cy="4289763"/>
          </a:xfrm>
          <a:prstGeom prst="rect">
            <a:avLst/>
          </a:prstGeom>
        </p:spPr>
      </p:pic>
      <p:pic>
        <p:nvPicPr>
          <p:cNvPr id="10" name="Picture 9">
            <a:extLst>
              <a:ext uri="{FF2B5EF4-FFF2-40B4-BE49-F238E27FC236}">
                <a16:creationId xmlns:a16="http://schemas.microsoft.com/office/drawing/2014/main" id="{1C84D966-655A-2A40-AC63-8D784B5DBA90}"/>
              </a:ext>
            </a:extLst>
          </p:cNvPr>
          <p:cNvPicPr>
            <a:picLocks noChangeAspect="1"/>
          </p:cNvPicPr>
          <p:nvPr userDrawn="1"/>
        </p:nvPicPr>
        <p:blipFill rotWithShape="1">
          <a:blip r:embed="rId3" cstate="print">
            <a:alphaModFix amt="57000"/>
            <a:extLst>
              <a:ext uri="{28A0092B-C50C-407E-A947-70E740481C1C}">
                <a14:useLocalDpi xmlns:a14="http://schemas.microsoft.com/office/drawing/2010/main"/>
              </a:ext>
            </a:extLst>
          </a:blip>
          <a:srcRect t="49466" b="11942"/>
          <a:stretch/>
        </p:blipFill>
        <p:spPr>
          <a:xfrm>
            <a:off x="0" y="2331639"/>
            <a:ext cx="12192000" cy="2675140"/>
          </a:xfrm>
          <a:prstGeom prst="rect">
            <a:avLst/>
          </a:prstGeom>
        </p:spPr>
      </p:pic>
      <p:sp>
        <p:nvSpPr>
          <p:cNvPr id="11" name="Title 1">
            <a:extLst>
              <a:ext uri="{FF2B5EF4-FFF2-40B4-BE49-F238E27FC236}">
                <a16:creationId xmlns:a16="http://schemas.microsoft.com/office/drawing/2014/main" id="{D47E9A00-2A21-5844-8CE2-64885373E5A7}"/>
              </a:ext>
            </a:extLst>
          </p:cNvPr>
          <p:cNvSpPr>
            <a:spLocks noGrp="1"/>
          </p:cNvSpPr>
          <p:nvPr>
            <p:ph type="ctrTitle" hasCustomPrompt="1"/>
          </p:nvPr>
        </p:nvSpPr>
        <p:spPr>
          <a:xfrm>
            <a:off x="914401" y="2039304"/>
            <a:ext cx="10743200" cy="2432522"/>
          </a:xfrm>
          <a:prstGeom prst="rect">
            <a:avLst/>
          </a:prstGeom>
        </p:spPr>
        <p:txBody>
          <a:bodyPr anchor="ctr">
            <a:noAutofit/>
          </a:bodyPr>
          <a:lstStyle>
            <a:lvl1pPr algn="l">
              <a:defRPr sz="7500">
                <a:solidFill>
                  <a:schemeClr val="bg1"/>
                </a:solidFill>
              </a:defRPr>
            </a:lvl1pPr>
          </a:lstStyle>
          <a:p>
            <a:r>
              <a:rPr lang="en-US" dirty="0"/>
              <a:t>Thank You!</a:t>
            </a:r>
          </a:p>
        </p:txBody>
      </p:sp>
    </p:spTree>
    <p:extLst>
      <p:ext uri="{BB962C8B-B14F-4D97-AF65-F5344CB8AC3E}">
        <p14:creationId xmlns:p14="http://schemas.microsoft.com/office/powerpoint/2010/main" val="8043219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rgbClr val="002F56"/>
        </a:solidFill>
        <a:effectLst/>
      </p:bgPr>
    </p:bg>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0A9D4F31-87FC-C347-91DE-C4B7E68FC11C}"/>
              </a:ext>
            </a:extLst>
          </p:cNvPr>
          <p:cNvPicPr>
            <a:picLocks noChangeAspect="1"/>
          </p:cNvPicPr>
          <p:nvPr userDrawn="1"/>
        </p:nvPicPr>
        <p:blipFill rotWithShape="1">
          <a:blip r:embed="rId2" cstate="print">
            <a:alphaModFix amt="17000"/>
            <a:extLst>
              <a:ext uri="{28A0092B-C50C-407E-A947-70E740481C1C}">
                <a14:useLocalDpi xmlns:a14="http://schemas.microsoft.com/office/drawing/2010/main"/>
              </a:ext>
            </a:extLst>
          </a:blip>
          <a:srcRect t="33903" b="4214"/>
          <a:stretch/>
        </p:blipFill>
        <p:spPr>
          <a:xfrm>
            <a:off x="0" y="1989761"/>
            <a:ext cx="12192000" cy="4289763"/>
          </a:xfrm>
          <a:prstGeom prst="rect">
            <a:avLst/>
          </a:prstGeom>
        </p:spPr>
      </p:pic>
      <p:pic>
        <p:nvPicPr>
          <p:cNvPr id="13" name="Picture 12">
            <a:extLst>
              <a:ext uri="{FF2B5EF4-FFF2-40B4-BE49-F238E27FC236}">
                <a16:creationId xmlns:a16="http://schemas.microsoft.com/office/drawing/2014/main" id="{D49A4021-3D43-B94B-AEFA-A3B6FE94C1A3}"/>
              </a:ext>
            </a:extLst>
          </p:cNvPr>
          <p:cNvPicPr>
            <a:picLocks noChangeAspect="1"/>
          </p:cNvPicPr>
          <p:nvPr userDrawn="1"/>
        </p:nvPicPr>
        <p:blipFill rotWithShape="1">
          <a:blip r:embed="rId3" cstate="print">
            <a:alphaModFix amt="57000"/>
            <a:extLst>
              <a:ext uri="{28A0092B-C50C-407E-A947-70E740481C1C}">
                <a14:useLocalDpi xmlns:a14="http://schemas.microsoft.com/office/drawing/2010/main"/>
              </a:ext>
            </a:extLst>
          </a:blip>
          <a:srcRect t="49466" b="11942"/>
          <a:stretch/>
        </p:blipFill>
        <p:spPr>
          <a:xfrm>
            <a:off x="2214" y="3470891"/>
            <a:ext cx="12192000" cy="2675140"/>
          </a:xfrm>
          <a:prstGeom prst="rect">
            <a:avLst/>
          </a:prstGeom>
        </p:spPr>
      </p:pic>
      <p:pic>
        <p:nvPicPr>
          <p:cNvPr id="6" name="Picture 5">
            <a:extLst>
              <a:ext uri="{FF2B5EF4-FFF2-40B4-BE49-F238E27FC236}">
                <a16:creationId xmlns:a16="http://schemas.microsoft.com/office/drawing/2014/main" id="{3DCF8BCC-BFA1-F642-84C1-3DEA215A8FE4}"/>
              </a:ext>
              <a:ext uri="{C183D7F6-B498-43B3-948B-1728B52AA6E4}">
                <adec:decorative xmlns:adec="http://schemas.microsoft.com/office/drawing/2017/decorative" val="1"/>
              </a:ext>
            </a:extLst>
          </p:cNvPr>
          <p:cNvPicPr>
            <a:picLocks/>
          </p:cNvPicPr>
          <p:nvPr userDrawn="1"/>
        </p:nvPicPr>
        <p:blipFill>
          <a:blip r:embed="rId4" cstate="print">
            <a:extLst>
              <a:ext uri="{28A0092B-C50C-407E-A947-70E740481C1C}">
                <a14:useLocalDpi xmlns:a14="http://schemas.microsoft.com/office/drawing/2010/main"/>
              </a:ext>
            </a:extLst>
          </a:blip>
          <a:stretch>
            <a:fillRect/>
          </a:stretch>
        </p:blipFill>
        <p:spPr>
          <a:xfrm>
            <a:off x="416720" y="1408662"/>
            <a:ext cx="1850690" cy="1845013"/>
          </a:xfrm>
          <a:prstGeom prst="rect">
            <a:avLst/>
          </a:prstGeom>
        </p:spPr>
      </p:pic>
      <p:pic>
        <p:nvPicPr>
          <p:cNvPr id="8" name="Picture 2">
            <a:extLst>
              <a:ext uri="{FF2B5EF4-FFF2-40B4-BE49-F238E27FC236}">
                <a16:creationId xmlns:a16="http://schemas.microsoft.com/office/drawing/2014/main" id="{4EA5574D-B6EB-E740-8A91-12831F4C7E47}"/>
              </a:ext>
            </a:extLst>
          </p:cNvPr>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p:blipFill>
        <p:spPr bwMode="auto">
          <a:xfrm>
            <a:off x="390583" y="6104140"/>
            <a:ext cx="2014330" cy="54218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1A01BF60-2DBF-1E47-9C6F-A3D6EDF8AECF}"/>
              </a:ext>
            </a:extLst>
          </p:cNvPr>
          <p:cNvPicPr>
            <a:picLocks noChangeAspect="1"/>
          </p:cNvPicPr>
          <p:nvPr userDrawn="1"/>
        </p:nvPicPr>
        <p:blipFill rotWithShape="1">
          <a:blip r:embed="rId6" cstate="print">
            <a:extLst>
              <a:ext uri="{28A0092B-C50C-407E-A947-70E740481C1C}">
                <a14:useLocalDpi xmlns:a14="http://schemas.microsoft.com/office/drawing/2010/main"/>
              </a:ext>
            </a:extLst>
          </a:blip>
          <a:srcRect/>
          <a:stretch/>
        </p:blipFill>
        <p:spPr>
          <a:xfrm>
            <a:off x="9335055" y="5983730"/>
            <a:ext cx="1942545" cy="783000"/>
          </a:xfrm>
          <a:prstGeom prst="rect">
            <a:avLst/>
          </a:prstGeom>
        </p:spPr>
      </p:pic>
      <p:pic>
        <p:nvPicPr>
          <p:cNvPr id="23" name="Picture 22">
            <a:extLst>
              <a:ext uri="{FF2B5EF4-FFF2-40B4-BE49-F238E27FC236}">
                <a16:creationId xmlns:a16="http://schemas.microsoft.com/office/drawing/2014/main" id="{2DF474DC-59F3-1341-B2A0-63B5F03ED8C8}"/>
              </a:ext>
            </a:extLst>
          </p:cNvPr>
          <p:cNvPicPr>
            <a:picLocks noChangeAspect="1"/>
          </p:cNvPicPr>
          <p:nvPr userDrawn="1"/>
        </p:nvPicPr>
        <p:blipFill>
          <a:blip r:embed="rId7" cstate="print">
            <a:extLst>
              <a:ext uri="{28A0092B-C50C-407E-A947-70E740481C1C}">
                <a14:useLocalDpi xmlns:a14="http://schemas.microsoft.com/office/drawing/2010/main"/>
              </a:ext>
            </a:extLst>
          </a:blip>
          <a:stretch>
            <a:fillRect/>
          </a:stretch>
        </p:blipFill>
        <p:spPr>
          <a:xfrm>
            <a:off x="6495316" y="6254833"/>
            <a:ext cx="2014330" cy="391318"/>
          </a:xfrm>
          <a:prstGeom prst="rect">
            <a:avLst/>
          </a:prstGeom>
        </p:spPr>
      </p:pic>
      <p:sp>
        <p:nvSpPr>
          <p:cNvPr id="2" name="Title 1"/>
          <p:cNvSpPr>
            <a:spLocks noGrp="1"/>
          </p:cNvSpPr>
          <p:nvPr>
            <p:ph type="ctrTitle" hasCustomPrompt="1"/>
          </p:nvPr>
        </p:nvSpPr>
        <p:spPr>
          <a:xfrm>
            <a:off x="2474649" y="1887450"/>
            <a:ext cx="9097758" cy="875609"/>
          </a:xfrm>
          <a:prstGeom prst="rect">
            <a:avLst/>
          </a:prstGeom>
        </p:spPr>
        <p:txBody>
          <a:bodyPr anchor="ctr">
            <a:noAutofit/>
          </a:bodyPr>
          <a:lstStyle>
            <a:lvl1pPr algn="l">
              <a:defRPr sz="6500">
                <a:solidFill>
                  <a:schemeClr val="bg1"/>
                </a:solidFill>
              </a:defRPr>
            </a:lvl1pPr>
          </a:lstStyle>
          <a:p>
            <a:r>
              <a:rPr lang="en-US" dirty="0"/>
              <a:t>CLICK TO EDIT TITLE</a:t>
            </a:r>
          </a:p>
        </p:txBody>
      </p:sp>
      <p:sp>
        <p:nvSpPr>
          <p:cNvPr id="3" name="Subtitle 2"/>
          <p:cNvSpPr>
            <a:spLocks noGrp="1"/>
          </p:cNvSpPr>
          <p:nvPr>
            <p:ph type="subTitle" idx="1"/>
          </p:nvPr>
        </p:nvSpPr>
        <p:spPr>
          <a:xfrm>
            <a:off x="2474649" y="2820512"/>
            <a:ext cx="8382000" cy="433163"/>
          </a:xfrm>
        </p:spPr>
        <p:txBody>
          <a:bodyPr>
            <a:noAutofit/>
          </a:bodyPr>
          <a:lstStyle>
            <a:lvl1pPr marL="0" indent="0" algn="l">
              <a:buNone/>
              <a:defRPr sz="3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2" name="Text Placeholder 11">
            <a:extLst>
              <a:ext uri="{FF2B5EF4-FFF2-40B4-BE49-F238E27FC236}">
                <a16:creationId xmlns:a16="http://schemas.microsoft.com/office/drawing/2014/main" id="{AE38B46A-E2D9-F648-8C4B-C6DF64595CDF}"/>
              </a:ext>
            </a:extLst>
          </p:cNvPr>
          <p:cNvSpPr>
            <a:spLocks noGrp="1"/>
          </p:cNvSpPr>
          <p:nvPr>
            <p:ph type="body" sz="quarter" idx="10" hasCustomPrompt="1"/>
          </p:nvPr>
        </p:nvSpPr>
        <p:spPr>
          <a:xfrm>
            <a:off x="2470258" y="3364874"/>
            <a:ext cx="8382000" cy="774700"/>
          </a:xfrm>
        </p:spPr>
        <p:txBody>
          <a:bodyPr>
            <a:normAutofit/>
          </a:bodyPr>
          <a:lstStyle>
            <a:lvl1pPr marL="0" indent="0" algn="l">
              <a:buNone/>
              <a:defRPr sz="2000">
                <a:solidFill>
                  <a:schemeClr val="bg1"/>
                </a:solidFill>
                <a:latin typeface="+mj-lt"/>
              </a:defRPr>
            </a:lvl1pPr>
          </a:lstStyle>
          <a:p>
            <a:pPr lvl="0"/>
            <a:r>
              <a:rPr lang="en-US" dirty="0"/>
              <a:t>Briefer: Name and Title</a:t>
            </a:r>
          </a:p>
        </p:txBody>
      </p:sp>
      <p:pic>
        <p:nvPicPr>
          <p:cNvPr id="26" name="Picture 25">
            <a:extLst>
              <a:ext uri="{FF2B5EF4-FFF2-40B4-BE49-F238E27FC236}">
                <a16:creationId xmlns:a16="http://schemas.microsoft.com/office/drawing/2014/main" id="{D77BA728-AC6C-684D-BB5C-2B6A95902E80}"/>
              </a:ext>
            </a:extLst>
          </p:cNvPr>
          <p:cNvPicPr>
            <a:picLocks noChangeAspect="1"/>
          </p:cNvPicPr>
          <p:nvPr userDrawn="1"/>
        </p:nvPicPr>
        <p:blipFill>
          <a:blip r:embed="rId8" cstate="print">
            <a:extLst>
              <a:ext uri="{28A0092B-C50C-407E-A947-70E740481C1C}">
                <a14:useLocalDpi xmlns:a14="http://schemas.microsoft.com/office/drawing/2010/main"/>
              </a:ext>
            </a:extLst>
          </a:blip>
          <a:stretch>
            <a:fillRect/>
          </a:stretch>
        </p:blipFill>
        <p:spPr>
          <a:xfrm>
            <a:off x="3424609" y="6256905"/>
            <a:ext cx="2092994" cy="389246"/>
          </a:xfrm>
          <a:prstGeom prst="rect">
            <a:avLst/>
          </a:prstGeom>
        </p:spPr>
      </p:pic>
      <p:pic>
        <p:nvPicPr>
          <p:cNvPr id="17" name="Picture 16" descr="A picture containing text, clipart&#10;&#10;Description automatically generated">
            <a:extLst>
              <a:ext uri="{FF2B5EF4-FFF2-40B4-BE49-F238E27FC236}">
                <a16:creationId xmlns:a16="http://schemas.microsoft.com/office/drawing/2014/main" id="{E190D29C-AA00-4CF1-91DB-667C33A7052F}"/>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9617826" y="146276"/>
            <a:ext cx="2441167" cy="615980"/>
          </a:xfrm>
          <a:prstGeom prst="rect">
            <a:avLst/>
          </a:prstGeom>
        </p:spPr>
      </p:pic>
    </p:spTree>
    <p:extLst>
      <p:ext uri="{BB962C8B-B14F-4D97-AF65-F5344CB8AC3E}">
        <p14:creationId xmlns:p14="http://schemas.microsoft.com/office/powerpoint/2010/main" val="789266859"/>
      </p:ext>
    </p:extLst>
  </p:cSld>
  <p:clrMapOvr>
    <a:masterClrMapping/>
  </p:clrMapOvr>
  <p:extLst>
    <p:ext uri="{DCECCB84-F9BA-43D5-87BE-67443E8EF086}">
      <p15:sldGuideLst xmlns:p15="http://schemas.microsoft.com/office/powerpoint/2012/main">
        <p15:guide id="1" orient="horz" pos="3984">
          <p15:clr>
            <a:srgbClr val="FBAE40"/>
          </p15:clr>
        </p15:guide>
        <p15:guide id="2" pos="288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9F341F9-B593-4FAC-A2BA-EA582DEF476B}"/>
              </a:ext>
            </a:extLst>
          </p:cNvPr>
          <p:cNvSpPr/>
          <p:nvPr userDrawn="1"/>
        </p:nvSpPr>
        <p:spPr>
          <a:xfrm>
            <a:off x="4130566" y="6274676"/>
            <a:ext cx="3728544" cy="464451"/>
          </a:xfrm>
          <a:prstGeom prst="rect">
            <a:avLst/>
          </a:prstGeom>
          <a:solidFill>
            <a:srgbClr val="002F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847190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Default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5542951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with Photo">
    <p:bg>
      <p:bgPr>
        <a:solidFill>
          <a:srgbClr val="002F56"/>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FE7259E-FC32-0C4F-9E24-C92E4C7A2DDE}"/>
              </a:ext>
            </a:extLst>
          </p:cNvPr>
          <p:cNvPicPr>
            <a:picLocks noChangeAspect="1"/>
          </p:cNvPicPr>
          <p:nvPr userDrawn="1"/>
        </p:nvPicPr>
        <p:blipFill rotWithShape="1">
          <a:blip r:embed="rId2" cstate="print">
            <a:alphaModFix amt="17000"/>
            <a:extLst>
              <a:ext uri="{28A0092B-C50C-407E-A947-70E740481C1C}">
                <a14:useLocalDpi xmlns:a14="http://schemas.microsoft.com/office/drawing/2010/main"/>
              </a:ext>
            </a:extLst>
          </a:blip>
          <a:srcRect t="33903" b="4214"/>
          <a:stretch/>
        </p:blipFill>
        <p:spPr>
          <a:xfrm>
            <a:off x="0" y="1989761"/>
            <a:ext cx="12192000" cy="4289763"/>
          </a:xfrm>
          <a:prstGeom prst="rect">
            <a:avLst/>
          </a:prstGeom>
        </p:spPr>
      </p:pic>
      <p:pic>
        <p:nvPicPr>
          <p:cNvPr id="10" name="Picture 9">
            <a:extLst>
              <a:ext uri="{FF2B5EF4-FFF2-40B4-BE49-F238E27FC236}">
                <a16:creationId xmlns:a16="http://schemas.microsoft.com/office/drawing/2014/main" id="{3506B5D2-872A-4445-90E2-746C2CAFCB68}"/>
              </a:ext>
            </a:extLst>
          </p:cNvPr>
          <p:cNvPicPr>
            <a:picLocks noChangeAspect="1"/>
          </p:cNvPicPr>
          <p:nvPr userDrawn="1"/>
        </p:nvPicPr>
        <p:blipFill rotWithShape="1">
          <a:blip r:embed="rId3" cstate="print">
            <a:alphaModFix amt="57000"/>
            <a:extLst>
              <a:ext uri="{28A0092B-C50C-407E-A947-70E740481C1C}">
                <a14:useLocalDpi xmlns:a14="http://schemas.microsoft.com/office/drawing/2010/main"/>
              </a:ext>
            </a:extLst>
          </a:blip>
          <a:srcRect t="49466" b="11942"/>
          <a:stretch/>
        </p:blipFill>
        <p:spPr>
          <a:xfrm>
            <a:off x="2214" y="3470891"/>
            <a:ext cx="12192000" cy="2675140"/>
          </a:xfrm>
          <a:prstGeom prst="rect">
            <a:avLst/>
          </a:prstGeom>
        </p:spPr>
      </p:pic>
      <p:pic>
        <p:nvPicPr>
          <p:cNvPr id="13" name="Picture 2">
            <a:extLst>
              <a:ext uri="{FF2B5EF4-FFF2-40B4-BE49-F238E27FC236}">
                <a16:creationId xmlns:a16="http://schemas.microsoft.com/office/drawing/2014/main" id="{9B2F2091-4844-1342-94E2-DC2F648FF50B}"/>
              </a:ext>
            </a:extLst>
          </p:cNvPr>
          <p:cNvPicPr>
            <a:picLocks noChangeAspect="1" noChangeArrowheads="1"/>
          </p:cNvPicPr>
          <p:nvPr userDrawn="1"/>
        </p:nvPicPr>
        <p:blipFill>
          <a:blip r:embed="rId4" cstate="print">
            <a:extLst>
              <a:ext uri="{28A0092B-C50C-407E-A947-70E740481C1C}">
                <a14:useLocalDpi xmlns:a14="http://schemas.microsoft.com/office/drawing/2010/main"/>
              </a:ext>
            </a:extLst>
          </a:blip>
          <a:srcRect/>
          <a:stretch/>
        </p:blipFill>
        <p:spPr bwMode="auto">
          <a:xfrm>
            <a:off x="390583" y="6104140"/>
            <a:ext cx="2014330" cy="542181"/>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2106A736-79AC-A048-93FE-4C721D363A42}"/>
              </a:ext>
            </a:extLst>
          </p:cNvPr>
          <p:cNvPicPr>
            <a:picLocks noChangeAspect="1"/>
          </p:cNvPicPr>
          <p:nvPr userDrawn="1"/>
        </p:nvPicPr>
        <p:blipFill rotWithShape="1">
          <a:blip r:embed="rId5" cstate="print">
            <a:extLst>
              <a:ext uri="{28A0092B-C50C-407E-A947-70E740481C1C}">
                <a14:useLocalDpi xmlns:a14="http://schemas.microsoft.com/office/drawing/2010/main"/>
              </a:ext>
            </a:extLst>
          </a:blip>
          <a:srcRect/>
          <a:stretch/>
        </p:blipFill>
        <p:spPr>
          <a:xfrm>
            <a:off x="9335055" y="5983730"/>
            <a:ext cx="1942545" cy="783000"/>
          </a:xfrm>
          <a:prstGeom prst="rect">
            <a:avLst/>
          </a:prstGeom>
        </p:spPr>
      </p:pic>
      <p:sp>
        <p:nvSpPr>
          <p:cNvPr id="15" name="Title 1">
            <a:extLst>
              <a:ext uri="{FF2B5EF4-FFF2-40B4-BE49-F238E27FC236}">
                <a16:creationId xmlns:a16="http://schemas.microsoft.com/office/drawing/2014/main" id="{C911D7E5-8A3A-F64E-A06A-CAFF5987E8D9}"/>
              </a:ext>
            </a:extLst>
          </p:cNvPr>
          <p:cNvSpPr>
            <a:spLocks noGrp="1"/>
          </p:cNvSpPr>
          <p:nvPr>
            <p:ph type="ctrTitle" hasCustomPrompt="1"/>
          </p:nvPr>
        </p:nvSpPr>
        <p:spPr>
          <a:xfrm>
            <a:off x="4465891" y="2644653"/>
            <a:ext cx="7189495" cy="826238"/>
          </a:xfrm>
          <a:prstGeom prst="rect">
            <a:avLst/>
          </a:prstGeom>
        </p:spPr>
        <p:txBody>
          <a:bodyPr anchor="ctr">
            <a:noAutofit/>
          </a:bodyPr>
          <a:lstStyle>
            <a:lvl1pPr algn="l">
              <a:defRPr sz="5500">
                <a:solidFill>
                  <a:schemeClr val="bg1"/>
                </a:solidFill>
              </a:defRPr>
            </a:lvl1pPr>
          </a:lstStyle>
          <a:p>
            <a:r>
              <a:rPr lang="en-US" dirty="0"/>
              <a:t>Secondary Title Slide</a:t>
            </a:r>
          </a:p>
        </p:txBody>
      </p:sp>
      <p:sp>
        <p:nvSpPr>
          <p:cNvPr id="16" name="Picture Placeholder 2">
            <a:extLst>
              <a:ext uri="{FF2B5EF4-FFF2-40B4-BE49-F238E27FC236}">
                <a16:creationId xmlns:a16="http://schemas.microsoft.com/office/drawing/2014/main" id="{DF8D5077-6F48-9445-A833-83A2EAA50547}"/>
              </a:ext>
            </a:extLst>
          </p:cNvPr>
          <p:cNvSpPr>
            <a:spLocks noGrp="1" noChangeAspect="1"/>
          </p:cNvSpPr>
          <p:nvPr>
            <p:ph type="pic" idx="1"/>
          </p:nvPr>
        </p:nvSpPr>
        <p:spPr>
          <a:xfrm>
            <a:off x="534400" y="1360117"/>
            <a:ext cx="3741025" cy="3487954"/>
          </a:xfrm>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pic>
        <p:nvPicPr>
          <p:cNvPr id="19" name="Picture 18">
            <a:extLst>
              <a:ext uri="{FF2B5EF4-FFF2-40B4-BE49-F238E27FC236}">
                <a16:creationId xmlns:a16="http://schemas.microsoft.com/office/drawing/2014/main" id="{06078D3B-F6C7-4240-AC3C-B026F3CB3B0C}"/>
              </a:ext>
              <a:ext uri="{C183D7F6-B498-43B3-948B-1728B52AA6E4}">
                <adec:decorative xmlns:adec="http://schemas.microsoft.com/office/drawing/2017/decorative" val="1"/>
              </a:ext>
            </a:extLst>
          </p:cNvPr>
          <p:cNvPicPr>
            <a:picLocks/>
          </p:cNvPicPr>
          <p:nvPr userDrawn="1"/>
        </p:nvPicPr>
        <p:blipFill>
          <a:blip r:embed="rId6" cstate="print">
            <a:extLst>
              <a:ext uri="{28A0092B-C50C-407E-A947-70E740481C1C}">
                <a14:useLocalDpi xmlns:a14="http://schemas.microsoft.com/office/drawing/2010/main"/>
              </a:ext>
            </a:extLst>
          </a:blip>
          <a:stretch>
            <a:fillRect/>
          </a:stretch>
        </p:blipFill>
        <p:spPr>
          <a:xfrm>
            <a:off x="4490875" y="1299235"/>
            <a:ext cx="1288389" cy="1284437"/>
          </a:xfrm>
          <a:prstGeom prst="rect">
            <a:avLst/>
          </a:prstGeom>
        </p:spPr>
      </p:pic>
      <p:pic>
        <p:nvPicPr>
          <p:cNvPr id="23" name="Picture 22">
            <a:extLst>
              <a:ext uri="{FF2B5EF4-FFF2-40B4-BE49-F238E27FC236}">
                <a16:creationId xmlns:a16="http://schemas.microsoft.com/office/drawing/2014/main" id="{E58CD825-6DAB-8F4B-95D3-27D3B3AE57E7}"/>
              </a:ext>
            </a:extLst>
          </p:cNvPr>
          <p:cNvPicPr>
            <a:picLocks noChangeAspect="1"/>
          </p:cNvPicPr>
          <p:nvPr userDrawn="1"/>
        </p:nvPicPr>
        <p:blipFill>
          <a:blip r:embed="rId7" cstate="print">
            <a:extLst>
              <a:ext uri="{28A0092B-C50C-407E-A947-70E740481C1C}">
                <a14:useLocalDpi xmlns:a14="http://schemas.microsoft.com/office/drawing/2010/main"/>
              </a:ext>
            </a:extLst>
          </a:blip>
          <a:stretch>
            <a:fillRect/>
          </a:stretch>
        </p:blipFill>
        <p:spPr>
          <a:xfrm>
            <a:off x="6495316" y="6254833"/>
            <a:ext cx="2014330" cy="391318"/>
          </a:xfrm>
          <a:prstGeom prst="rect">
            <a:avLst/>
          </a:prstGeom>
        </p:spPr>
      </p:pic>
      <p:pic>
        <p:nvPicPr>
          <p:cNvPr id="24" name="Picture 23">
            <a:extLst>
              <a:ext uri="{FF2B5EF4-FFF2-40B4-BE49-F238E27FC236}">
                <a16:creationId xmlns:a16="http://schemas.microsoft.com/office/drawing/2014/main" id="{AA000996-E3D9-5341-8AA8-E880295C63D4}"/>
              </a:ext>
            </a:extLst>
          </p:cNvPr>
          <p:cNvPicPr>
            <a:picLocks noChangeAspect="1"/>
          </p:cNvPicPr>
          <p:nvPr userDrawn="1"/>
        </p:nvPicPr>
        <p:blipFill>
          <a:blip r:embed="rId8" cstate="print">
            <a:extLst>
              <a:ext uri="{28A0092B-C50C-407E-A947-70E740481C1C}">
                <a14:useLocalDpi xmlns:a14="http://schemas.microsoft.com/office/drawing/2010/main"/>
              </a:ext>
            </a:extLst>
          </a:blip>
          <a:stretch>
            <a:fillRect/>
          </a:stretch>
        </p:blipFill>
        <p:spPr>
          <a:xfrm>
            <a:off x="3424609" y="6256905"/>
            <a:ext cx="2092994" cy="389246"/>
          </a:xfrm>
          <a:prstGeom prst="rect">
            <a:avLst/>
          </a:prstGeom>
        </p:spPr>
      </p:pic>
      <p:sp>
        <p:nvSpPr>
          <p:cNvPr id="25" name="Subtitle 2">
            <a:extLst>
              <a:ext uri="{FF2B5EF4-FFF2-40B4-BE49-F238E27FC236}">
                <a16:creationId xmlns:a16="http://schemas.microsoft.com/office/drawing/2014/main" id="{A152C89E-3F7B-A649-BD19-DCA765D1A474}"/>
              </a:ext>
            </a:extLst>
          </p:cNvPr>
          <p:cNvSpPr>
            <a:spLocks noGrp="1"/>
          </p:cNvSpPr>
          <p:nvPr>
            <p:ph type="subTitle" idx="10"/>
          </p:nvPr>
        </p:nvSpPr>
        <p:spPr>
          <a:xfrm>
            <a:off x="4465891" y="3529009"/>
            <a:ext cx="7189495" cy="433163"/>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26" name="Text Placeholder 11">
            <a:extLst>
              <a:ext uri="{FF2B5EF4-FFF2-40B4-BE49-F238E27FC236}">
                <a16:creationId xmlns:a16="http://schemas.microsoft.com/office/drawing/2014/main" id="{38A4B7F9-CB13-6D4D-883C-AE5DAB64D54F}"/>
              </a:ext>
            </a:extLst>
          </p:cNvPr>
          <p:cNvSpPr>
            <a:spLocks noGrp="1"/>
          </p:cNvSpPr>
          <p:nvPr>
            <p:ph type="body" sz="quarter" idx="11" hasCustomPrompt="1"/>
          </p:nvPr>
        </p:nvSpPr>
        <p:spPr>
          <a:xfrm>
            <a:off x="4461500" y="4073371"/>
            <a:ext cx="7189495" cy="774700"/>
          </a:xfrm>
        </p:spPr>
        <p:txBody>
          <a:bodyPr>
            <a:normAutofit/>
          </a:bodyPr>
          <a:lstStyle>
            <a:lvl1pPr marL="0" indent="0" algn="l">
              <a:buNone/>
              <a:defRPr sz="2000">
                <a:solidFill>
                  <a:schemeClr val="bg1"/>
                </a:solidFill>
                <a:latin typeface="+mj-lt"/>
              </a:defRPr>
            </a:lvl1pPr>
          </a:lstStyle>
          <a:p>
            <a:pPr lvl="0"/>
            <a:r>
              <a:rPr lang="en-US" dirty="0"/>
              <a:t>Briefer: Name and Title</a:t>
            </a:r>
          </a:p>
        </p:txBody>
      </p:sp>
      <p:pic>
        <p:nvPicPr>
          <p:cNvPr id="20" name="Picture 19" descr="A picture containing text, clipart&#10;&#10;Description automatically generated">
            <a:extLst>
              <a:ext uri="{FF2B5EF4-FFF2-40B4-BE49-F238E27FC236}">
                <a16:creationId xmlns:a16="http://schemas.microsoft.com/office/drawing/2014/main" id="{EE8ADEB0-AEDA-49F0-8F1F-2F5127D54A50}"/>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9626535" y="146276"/>
            <a:ext cx="2441167" cy="615980"/>
          </a:xfrm>
          <a:prstGeom prst="rect">
            <a:avLst/>
          </a:prstGeom>
        </p:spPr>
      </p:pic>
    </p:spTree>
    <p:extLst>
      <p:ext uri="{BB962C8B-B14F-4D97-AF65-F5344CB8AC3E}">
        <p14:creationId xmlns:p14="http://schemas.microsoft.com/office/powerpoint/2010/main" val="7504917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542841"/>
            <a:ext cx="8665564" cy="752929"/>
          </a:xfrm>
          <a:prstGeom prst="rect">
            <a:avLst/>
          </a:prstGeom>
        </p:spPr>
        <p:txBody>
          <a:bodyPr/>
          <a:lstStyle>
            <a:lvl1pPr algn="l">
              <a:defRPr>
                <a:solidFill>
                  <a:srgbClr val="002F56"/>
                </a:solidFill>
              </a:defRPr>
            </a:lvl1pPr>
          </a:lstStyle>
          <a:p>
            <a:r>
              <a:rPr lang="en-US" dirty="0"/>
              <a:t>Click to edit master title style</a:t>
            </a:r>
          </a:p>
        </p:txBody>
      </p:sp>
      <p:sp>
        <p:nvSpPr>
          <p:cNvPr id="3" name="Content Placeholder 2"/>
          <p:cNvSpPr>
            <a:spLocks noGrp="1"/>
          </p:cNvSpPr>
          <p:nvPr>
            <p:ph idx="1"/>
          </p:nvPr>
        </p:nvSpPr>
        <p:spPr>
          <a:xfrm>
            <a:off x="838200" y="1608667"/>
            <a:ext cx="10515600" cy="4247991"/>
          </a:xfrm>
        </p:spPr>
        <p:txBody>
          <a:bodyPr/>
          <a:lstStyle>
            <a:lvl1pPr>
              <a:lnSpc>
                <a:spcPct val="110000"/>
              </a:lnSpc>
              <a:defRPr/>
            </a:lvl1pPr>
            <a:lvl2pPr>
              <a:lnSpc>
                <a:spcPct val="110000"/>
              </a:lnSpc>
              <a:defRPr/>
            </a:lvl2pPr>
            <a:lvl3pPr>
              <a:lnSpc>
                <a:spcPct val="110000"/>
              </a:lnSpc>
              <a:defRPr/>
            </a:lvl3pPr>
            <a:lvl4pPr>
              <a:lnSpc>
                <a:spcPct val="110000"/>
              </a:lnSpc>
              <a:defRPr/>
            </a:lvl4pPr>
            <a:lvl5pPr>
              <a:lnSpc>
                <a:spcPct val="110000"/>
              </a:lnSpc>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615505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542841"/>
            <a:ext cx="8665564" cy="752929"/>
          </a:xfrm>
          <a:prstGeom prst="rect">
            <a:avLst/>
          </a:prstGeom>
        </p:spPr>
        <p:txBody>
          <a:bodyPr/>
          <a:lstStyle>
            <a:lvl1pPr algn="l">
              <a:defRPr>
                <a:solidFill>
                  <a:srgbClr val="002F56"/>
                </a:solidFill>
              </a:defRPr>
            </a:lvl1pPr>
          </a:lstStyle>
          <a:p>
            <a:r>
              <a:rPr lang="en-US" dirty="0"/>
              <a:t>Click to edit master title style</a:t>
            </a:r>
          </a:p>
        </p:txBody>
      </p:sp>
      <p:sp>
        <p:nvSpPr>
          <p:cNvPr id="3" name="Content Placeholder 2"/>
          <p:cNvSpPr>
            <a:spLocks noGrp="1"/>
          </p:cNvSpPr>
          <p:nvPr>
            <p:ph idx="1"/>
          </p:nvPr>
        </p:nvSpPr>
        <p:spPr>
          <a:xfrm>
            <a:off x="838200" y="1608667"/>
            <a:ext cx="10515600" cy="4247991"/>
          </a:xfrm>
        </p:spPr>
        <p:txBody>
          <a:bodyPr/>
          <a:lstStyle>
            <a:lvl1pPr>
              <a:lnSpc>
                <a:spcPct val="110000"/>
              </a:lnSpc>
              <a:defRPr/>
            </a:lvl1pPr>
            <a:lvl2pPr>
              <a:lnSpc>
                <a:spcPct val="110000"/>
              </a:lnSpc>
              <a:defRPr/>
            </a:lvl2pPr>
            <a:lvl3pPr>
              <a:lnSpc>
                <a:spcPct val="110000"/>
              </a:lnSpc>
              <a:defRPr/>
            </a:lvl3pPr>
            <a:lvl4pPr>
              <a:lnSpc>
                <a:spcPct val="110000"/>
              </a:lnSpc>
              <a:defRPr/>
            </a:lvl4pPr>
            <a:lvl5pPr>
              <a:lnSpc>
                <a:spcPct val="110000"/>
              </a:lnSpc>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630194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Content, and Sidebar Photo">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E95C181A-A9BA-764D-9C94-AB35096B24E3}"/>
              </a:ext>
            </a:extLst>
          </p:cNvPr>
          <p:cNvPicPr>
            <a:picLocks noChangeAspect="1"/>
          </p:cNvPicPr>
          <p:nvPr userDrawn="1"/>
        </p:nvPicPr>
        <p:blipFill rotWithShape="1">
          <a:blip r:embed="rId2" cstate="print">
            <a:alphaModFix amt="7000"/>
            <a:extLst>
              <a:ext uri="{28A0092B-C50C-407E-A947-70E740481C1C}">
                <a14:useLocalDpi xmlns:a14="http://schemas.microsoft.com/office/drawing/2010/main"/>
              </a:ext>
            </a:extLst>
          </a:blip>
          <a:srcRect t="33903" b="4214"/>
          <a:stretch/>
        </p:blipFill>
        <p:spPr>
          <a:xfrm>
            <a:off x="0" y="1431561"/>
            <a:ext cx="12192000" cy="4289763"/>
          </a:xfrm>
          <a:prstGeom prst="rect">
            <a:avLst/>
          </a:prstGeom>
        </p:spPr>
      </p:pic>
      <p:pic>
        <p:nvPicPr>
          <p:cNvPr id="13" name="Picture 12">
            <a:extLst>
              <a:ext uri="{FF2B5EF4-FFF2-40B4-BE49-F238E27FC236}">
                <a16:creationId xmlns:a16="http://schemas.microsoft.com/office/drawing/2014/main" id="{02EEF13A-DEE0-8443-B2A9-F842BA2C9DE6}"/>
              </a:ext>
            </a:extLst>
          </p:cNvPr>
          <p:cNvPicPr>
            <a:picLocks noChangeAspect="1"/>
          </p:cNvPicPr>
          <p:nvPr userDrawn="1"/>
        </p:nvPicPr>
        <p:blipFill rotWithShape="1">
          <a:blip r:embed="rId3" cstate="print">
            <a:alphaModFix amt="19000"/>
            <a:extLst>
              <a:ext uri="{28A0092B-C50C-407E-A947-70E740481C1C}">
                <a14:useLocalDpi xmlns:a14="http://schemas.microsoft.com/office/drawing/2010/main"/>
              </a:ext>
            </a:extLst>
          </a:blip>
          <a:srcRect t="49466" b="11942"/>
          <a:stretch/>
        </p:blipFill>
        <p:spPr>
          <a:xfrm>
            <a:off x="2214" y="2912691"/>
            <a:ext cx="12192000" cy="2675140"/>
          </a:xfrm>
          <a:prstGeom prst="rect">
            <a:avLst/>
          </a:prstGeom>
        </p:spPr>
      </p:pic>
      <p:sp>
        <p:nvSpPr>
          <p:cNvPr id="11" name="Picture Placeholder 2">
            <a:extLst>
              <a:ext uri="{FF2B5EF4-FFF2-40B4-BE49-F238E27FC236}">
                <a16:creationId xmlns:a16="http://schemas.microsoft.com/office/drawing/2014/main" id="{F89232B3-75B4-4844-BDA8-8CA59EC50269}"/>
              </a:ext>
            </a:extLst>
          </p:cNvPr>
          <p:cNvSpPr>
            <a:spLocks noGrp="1" noChangeAspect="1"/>
          </p:cNvSpPr>
          <p:nvPr>
            <p:ph type="pic" idx="14"/>
          </p:nvPr>
        </p:nvSpPr>
        <p:spPr>
          <a:xfrm>
            <a:off x="7342409" y="1686408"/>
            <a:ext cx="4011391" cy="3740031"/>
          </a:xfrm>
        </p:spPr>
        <p:txBody>
          <a:bodyPr anchor="t"/>
          <a:lstStyle>
            <a:lvl1pPr marL="0" indent="0">
              <a:buNone/>
              <a:defRPr sz="3200">
                <a:solidFill>
                  <a:srgbClr val="002F56"/>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14" name="Content Placeholder 2">
            <a:extLst>
              <a:ext uri="{FF2B5EF4-FFF2-40B4-BE49-F238E27FC236}">
                <a16:creationId xmlns:a16="http://schemas.microsoft.com/office/drawing/2014/main" id="{300C3B68-8455-D448-9503-AB8AC173FFAE}"/>
              </a:ext>
            </a:extLst>
          </p:cNvPr>
          <p:cNvSpPr>
            <a:spLocks noGrp="1"/>
          </p:cNvSpPr>
          <p:nvPr>
            <p:ph idx="1"/>
          </p:nvPr>
        </p:nvSpPr>
        <p:spPr>
          <a:xfrm>
            <a:off x="838202" y="1686408"/>
            <a:ext cx="6117234" cy="3740031"/>
          </a:xfrm>
        </p:spPr>
        <p:txBody>
          <a:bodyPr/>
          <a:lstStyle>
            <a:lvl1pPr>
              <a:lnSpc>
                <a:spcPct val="110000"/>
              </a:lnSpc>
              <a:defRPr/>
            </a:lvl1pPr>
            <a:lvl2pPr>
              <a:lnSpc>
                <a:spcPct val="110000"/>
              </a:lnSpc>
              <a:defRPr/>
            </a:lvl2pPr>
            <a:lvl3pPr>
              <a:lnSpc>
                <a:spcPct val="110000"/>
              </a:lnSpc>
              <a:defRPr/>
            </a:lvl3pPr>
            <a:lvl4pPr>
              <a:lnSpc>
                <a:spcPct val="110000"/>
              </a:lnSpc>
              <a:defRPr/>
            </a:lvl4pPr>
            <a:lvl5pPr>
              <a:lnSpc>
                <a:spcPct val="110000"/>
              </a:lnSpc>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itle 1">
            <a:extLst>
              <a:ext uri="{FF2B5EF4-FFF2-40B4-BE49-F238E27FC236}">
                <a16:creationId xmlns:a16="http://schemas.microsoft.com/office/drawing/2014/main" id="{B54B5D15-7620-8943-B1D6-C4989A375AA5}"/>
              </a:ext>
            </a:extLst>
          </p:cNvPr>
          <p:cNvSpPr>
            <a:spLocks noGrp="1"/>
          </p:cNvSpPr>
          <p:nvPr>
            <p:ph type="title" hasCustomPrompt="1"/>
          </p:nvPr>
        </p:nvSpPr>
        <p:spPr>
          <a:xfrm>
            <a:off x="838200" y="542841"/>
            <a:ext cx="8665564" cy="752929"/>
          </a:xfrm>
          <a:prstGeom prst="rect">
            <a:avLst/>
          </a:prstGeom>
        </p:spPr>
        <p:txBody>
          <a:bodyPr/>
          <a:lstStyle>
            <a:lvl1pPr algn="l">
              <a:defRPr>
                <a:solidFill>
                  <a:srgbClr val="002F56"/>
                </a:solidFill>
              </a:defRPr>
            </a:lvl1pPr>
          </a:lstStyle>
          <a:p>
            <a:r>
              <a:rPr lang="en-US" dirty="0"/>
              <a:t>Click to edit master title style</a:t>
            </a:r>
          </a:p>
        </p:txBody>
      </p:sp>
    </p:spTree>
    <p:extLst>
      <p:ext uri="{BB962C8B-B14F-4D97-AF65-F5344CB8AC3E}">
        <p14:creationId xmlns:p14="http://schemas.microsoft.com/office/powerpoint/2010/main" val="1077083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E95C181A-A9BA-764D-9C94-AB35096B24E3}"/>
              </a:ext>
            </a:extLst>
          </p:cNvPr>
          <p:cNvPicPr>
            <a:picLocks noChangeAspect="1"/>
          </p:cNvPicPr>
          <p:nvPr userDrawn="1"/>
        </p:nvPicPr>
        <p:blipFill rotWithShape="1">
          <a:blip r:embed="rId2" cstate="print">
            <a:alphaModFix amt="7000"/>
            <a:extLst>
              <a:ext uri="{28A0092B-C50C-407E-A947-70E740481C1C}">
                <a14:useLocalDpi xmlns:a14="http://schemas.microsoft.com/office/drawing/2010/main"/>
              </a:ext>
            </a:extLst>
          </a:blip>
          <a:srcRect t="33903" b="4214"/>
          <a:stretch/>
        </p:blipFill>
        <p:spPr>
          <a:xfrm>
            <a:off x="0" y="1431561"/>
            <a:ext cx="12192000" cy="4289763"/>
          </a:xfrm>
          <a:prstGeom prst="rect">
            <a:avLst/>
          </a:prstGeom>
        </p:spPr>
      </p:pic>
      <p:pic>
        <p:nvPicPr>
          <p:cNvPr id="13" name="Picture 12">
            <a:extLst>
              <a:ext uri="{FF2B5EF4-FFF2-40B4-BE49-F238E27FC236}">
                <a16:creationId xmlns:a16="http://schemas.microsoft.com/office/drawing/2014/main" id="{02EEF13A-DEE0-8443-B2A9-F842BA2C9DE6}"/>
              </a:ext>
            </a:extLst>
          </p:cNvPr>
          <p:cNvPicPr>
            <a:picLocks noChangeAspect="1"/>
          </p:cNvPicPr>
          <p:nvPr userDrawn="1"/>
        </p:nvPicPr>
        <p:blipFill rotWithShape="1">
          <a:blip r:embed="rId3" cstate="print">
            <a:alphaModFix amt="19000"/>
            <a:extLst>
              <a:ext uri="{28A0092B-C50C-407E-A947-70E740481C1C}">
                <a14:useLocalDpi xmlns:a14="http://schemas.microsoft.com/office/drawing/2010/main"/>
              </a:ext>
            </a:extLst>
          </a:blip>
          <a:srcRect t="49466" b="11942"/>
          <a:stretch/>
        </p:blipFill>
        <p:spPr>
          <a:xfrm>
            <a:off x="2214" y="2912691"/>
            <a:ext cx="12192000" cy="2675140"/>
          </a:xfrm>
          <a:prstGeom prst="rect">
            <a:avLst/>
          </a:prstGeom>
        </p:spPr>
      </p:pic>
      <p:sp>
        <p:nvSpPr>
          <p:cNvPr id="10" name="Title 1">
            <a:extLst>
              <a:ext uri="{FF2B5EF4-FFF2-40B4-BE49-F238E27FC236}">
                <a16:creationId xmlns:a16="http://schemas.microsoft.com/office/drawing/2014/main" id="{0FDEF38D-2163-434C-8A18-2294507C793E}"/>
              </a:ext>
            </a:extLst>
          </p:cNvPr>
          <p:cNvSpPr>
            <a:spLocks noGrp="1"/>
          </p:cNvSpPr>
          <p:nvPr>
            <p:ph type="title" hasCustomPrompt="1"/>
          </p:nvPr>
        </p:nvSpPr>
        <p:spPr>
          <a:xfrm>
            <a:off x="838200" y="1903751"/>
            <a:ext cx="10515600" cy="3252865"/>
          </a:xfrm>
          <a:prstGeom prst="rect">
            <a:avLst/>
          </a:prstGeom>
        </p:spPr>
        <p:txBody>
          <a:bodyPr/>
          <a:lstStyle>
            <a:lvl1pPr algn="l">
              <a:defRPr sz="5000" i="1">
                <a:solidFill>
                  <a:srgbClr val="002F56"/>
                </a:solidFill>
              </a:defRPr>
            </a:lvl1pPr>
          </a:lstStyle>
          <a:p>
            <a:r>
              <a:rPr lang="en-US" dirty="0"/>
              <a:t>Lorem Ipsum sit </a:t>
            </a:r>
            <a:r>
              <a:rPr lang="en-US" dirty="0" err="1"/>
              <a:t>amet</a:t>
            </a:r>
            <a:r>
              <a:rPr lang="en-US" dirty="0"/>
              <a:t> </a:t>
            </a:r>
            <a:r>
              <a:rPr lang="en-US" dirty="0" err="1"/>
              <a:t>turpis</a:t>
            </a:r>
            <a:r>
              <a:rPr lang="en-US" dirty="0"/>
              <a:t> </a:t>
            </a:r>
            <a:r>
              <a:rPr lang="en-US" dirty="0" err="1"/>
              <a:t>sodales</a:t>
            </a:r>
            <a:r>
              <a:rPr lang="en-US" dirty="0"/>
              <a:t>, </a:t>
            </a:r>
            <a:r>
              <a:rPr lang="en-US" dirty="0" err="1"/>
              <a:t>rutrum</a:t>
            </a:r>
            <a:r>
              <a:rPr lang="en-US" dirty="0"/>
              <a:t> </a:t>
            </a:r>
            <a:r>
              <a:rPr lang="en-US" dirty="0" err="1"/>
              <a:t>purus</a:t>
            </a:r>
            <a:r>
              <a:rPr lang="en-US" dirty="0"/>
              <a:t> vel, </a:t>
            </a:r>
            <a:r>
              <a:rPr lang="en-US" dirty="0" err="1"/>
              <a:t>consectetur</a:t>
            </a:r>
            <a:r>
              <a:rPr lang="en-US" dirty="0"/>
              <a:t> </a:t>
            </a:r>
            <a:r>
              <a:rPr lang="en-US" dirty="0" err="1"/>
              <a:t>mauris</a:t>
            </a:r>
            <a:r>
              <a:rPr lang="en-US" dirty="0"/>
              <a:t>. </a:t>
            </a:r>
            <a:r>
              <a:rPr lang="en-US" dirty="0" err="1"/>
              <a:t>Vivamus</a:t>
            </a:r>
            <a:r>
              <a:rPr lang="en-US" dirty="0"/>
              <a:t> </a:t>
            </a:r>
            <a:r>
              <a:rPr lang="en-US" dirty="0" err="1"/>
              <a:t>velit</a:t>
            </a:r>
            <a:r>
              <a:rPr lang="en-US" dirty="0"/>
              <a:t> </a:t>
            </a:r>
            <a:r>
              <a:rPr lang="en-US" dirty="0" err="1"/>
              <a:t>felis</a:t>
            </a:r>
            <a:r>
              <a:rPr lang="en-US" dirty="0"/>
              <a:t>, </a:t>
            </a:r>
            <a:r>
              <a:rPr lang="en-US" dirty="0" err="1"/>
              <a:t>commodo</a:t>
            </a:r>
            <a:r>
              <a:rPr lang="en-US" dirty="0"/>
              <a:t> </a:t>
            </a:r>
            <a:r>
              <a:rPr lang="en-US" dirty="0" err="1"/>
              <a:t>egetq</a:t>
            </a:r>
            <a:r>
              <a:rPr lang="en-US" dirty="0"/>
              <a:t> </a:t>
            </a:r>
            <a:r>
              <a:rPr lang="en-US" dirty="0" err="1"/>
              <a:t>eget</a:t>
            </a:r>
            <a:r>
              <a:rPr lang="en-US" dirty="0"/>
              <a:t> </a:t>
            </a:r>
            <a:r>
              <a:rPr lang="en-US" dirty="0" err="1"/>
              <a:t>pretium</a:t>
            </a:r>
            <a:r>
              <a:rPr lang="en-US" dirty="0"/>
              <a:t>.</a:t>
            </a:r>
          </a:p>
        </p:txBody>
      </p:sp>
      <p:sp>
        <p:nvSpPr>
          <p:cNvPr id="2" name="TextBox 1">
            <a:extLst>
              <a:ext uri="{FF2B5EF4-FFF2-40B4-BE49-F238E27FC236}">
                <a16:creationId xmlns:a16="http://schemas.microsoft.com/office/drawing/2014/main" id="{7F2E7323-F360-A944-A23F-8BB1C2872039}"/>
              </a:ext>
            </a:extLst>
          </p:cNvPr>
          <p:cNvSpPr txBox="1"/>
          <p:nvPr userDrawn="1"/>
        </p:nvSpPr>
        <p:spPr>
          <a:xfrm>
            <a:off x="835986" y="360084"/>
            <a:ext cx="1545236" cy="2708434"/>
          </a:xfrm>
          <a:prstGeom prst="rect">
            <a:avLst/>
          </a:prstGeom>
          <a:noFill/>
        </p:spPr>
        <p:txBody>
          <a:bodyPr wrap="square" rtlCol="0">
            <a:spAutoFit/>
          </a:bodyPr>
          <a:lstStyle/>
          <a:p>
            <a:r>
              <a:rPr lang="en-US" sz="17000" b="1" i="0" dirty="0">
                <a:solidFill>
                  <a:srgbClr val="881434"/>
                </a:solidFill>
              </a:rPr>
              <a:t>“</a:t>
            </a:r>
          </a:p>
        </p:txBody>
      </p:sp>
    </p:spTree>
    <p:extLst>
      <p:ext uri="{BB962C8B-B14F-4D97-AF65-F5344CB8AC3E}">
        <p14:creationId xmlns:p14="http://schemas.microsoft.com/office/powerpoint/2010/main" val="9970421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542841"/>
            <a:ext cx="8665564" cy="752929"/>
          </a:xfrm>
          <a:prstGeom prst="rect">
            <a:avLst/>
          </a:prstGeom>
        </p:spPr>
        <p:txBody>
          <a:bodyPr/>
          <a:lstStyle>
            <a:lvl1pPr algn="l">
              <a:defRPr>
                <a:solidFill>
                  <a:srgbClr val="002F56"/>
                </a:solidFill>
              </a:defRPr>
            </a:lvl1pPr>
          </a:lstStyle>
          <a:p>
            <a:r>
              <a:rPr lang="en-US" dirty="0"/>
              <a:t>Click to edit master title style</a:t>
            </a:r>
          </a:p>
        </p:txBody>
      </p:sp>
      <p:sp>
        <p:nvSpPr>
          <p:cNvPr id="3" name="Content Placeholder 2"/>
          <p:cNvSpPr>
            <a:spLocks noGrp="1"/>
          </p:cNvSpPr>
          <p:nvPr>
            <p:ph idx="1" hasCustomPrompt="1"/>
          </p:nvPr>
        </p:nvSpPr>
        <p:spPr>
          <a:xfrm>
            <a:off x="838200" y="1799999"/>
            <a:ext cx="5119139" cy="3499302"/>
          </a:xfrm>
        </p:spPr>
        <p:txBody>
          <a:bodyPr numCol="1"/>
          <a:lstStyle>
            <a:lvl1pPr marL="0" marR="0" indent="0" algn="l" defTabSz="914400" rtl="0" eaLnBrk="1" fontAlgn="auto" latinLnBrk="0" hangingPunct="1">
              <a:lnSpc>
                <a:spcPct val="110000"/>
              </a:lnSpc>
              <a:spcBef>
                <a:spcPts val="1000"/>
              </a:spcBef>
              <a:spcAft>
                <a:spcPts val="0"/>
              </a:spcAft>
              <a:buClrTx/>
              <a:buSzTx/>
              <a:buFont typeface="Arial" panose="020B0604020202020204" pitchFamily="34" charset="0"/>
              <a:buNone/>
              <a:tabLst/>
              <a:defRPr/>
            </a:lvl1pPr>
            <a:lvl2pPr>
              <a:lnSpc>
                <a:spcPct val="110000"/>
              </a:lnSpc>
              <a:defRPr/>
            </a:lvl2pPr>
            <a:lvl3pPr>
              <a:lnSpc>
                <a:spcPct val="110000"/>
              </a:lnSpc>
              <a:defRPr/>
            </a:lvl3pPr>
            <a:lvl4pPr>
              <a:lnSpc>
                <a:spcPct val="110000"/>
              </a:lnSpc>
              <a:defRPr/>
            </a:lvl4pPr>
            <a:lvl5pPr marL="1828800" indent="0">
              <a:lnSpc>
                <a:spcPct val="110000"/>
              </a:lnSpc>
              <a:buNone/>
              <a:defRPr/>
            </a:lvl5pPr>
          </a:lstStyle>
          <a:p>
            <a:pPr lvl="0"/>
            <a:r>
              <a:rPr lang="en-US" dirty="0"/>
              <a:t>Two Column Text</a:t>
            </a:r>
          </a:p>
        </p:txBody>
      </p:sp>
      <p:sp>
        <p:nvSpPr>
          <p:cNvPr id="5" name="Content Placeholder 2">
            <a:extLst>
              <a:ext uri="{FF2B5EF4-FFF2-40B4-BE49-F238E27FC236}">
                <a16:creationId xmlns:a16="http://schemas.microsoft.com/office/drawing/2014/main" id="{418FA6DC-767D-C246-9E72-AEBCA386F482}"/>
              </a:ext>
            </a:extLst>
          </p:cNvPr>
          <p:cNvSpPr>
            <a:spLocks noGrp="1"/>
          </p:cNvSpPr>
          <p:nvPr>
            <p:ph idx="10" hasCustomPrompt="1"/>
          </p:nvPr>
        </p:nvSpPr>
        <p:spPr>
          <a:xfrm>
            <a:off x="6153464" y="1799999"/>
            <a:ext cx="5119139" cy="3499302"/>
          </a:xfrm>
        </p:spPr>
        <p:txBody>
          <a:bodyPr numCol="1"/>
          <a:lstStyle>
            <a:lvl1pPr marL="0" marR="0" indent="0" algn="l" defTabSz="914400" rtl="0" eaLnBrk="1" fontAlgn="auto" latinLnBrk="0" hangingPunct="1">
              <a:lnSpc>
                <a:spcPct val="110000"/>
              </a:lnSpc>
              <a:spcBef>
                <a:spcPts val="1000"/>
              </a:spcBef>
              <a:spcAft>
                <a:spcPts val="0"/>
              </a:spcAft>
              <a:buClrTx/>
              <a:buSzTx/>
              <a:buFont typeface="Arial" panose="020B0604020202020204" pitchFamily="34" charset="0"/>
              <a:buNone/>
              <a:tabLst/>
              <a:defRPr/>
            </a:lvl1pPr>
            <a:lvl2pPr>
              <a:lnSpc>
                <a:spcPct val="110000"/>
              </a:lnSpc>
              <a:defRPr/>
            </a:lvl2pPr>
            <a:lvl3pPr>
              <a:lnSpc>
                <a:spcPct val="110000"/>
              </a:lnSpc>
              <a:defRPr/>
            </a:lvl3pPr>
            <a:lvl4pPr>
              <a:lnSpc>
                <a:spcPct val="110000"/>
              </a:lnSpc>
              <a:defRPr/>
            </a:lvl4pPr>
            <a:lvl5pPr marL="1828800" indent="0">
              <a:lnSpc>
                <a:spcPct val="110000"/>
              </a:lnSpc>
              <a:buNone/>
              <a:defRPr/>
            </a:lvl5pPr>
          </a:lstStyle>
          <a:p>
            <a:pPr lvl="0"/>
            <a:r>
              <a:rPr lang="en-US" dirty="0"/>
              <a:t>Two Column Text</a:t>
            </a:r>
          </a:p>
        </p:txBody>
      </p:sp>
    </p:spTree>
    <p:extLst>
      <p:ext uri="{BB962C8B-B14F-4D97-AF65-F5344CB8AC3E}">
        <p14:creationId xmlns:p14="http://schemas.microsoft.com/office/powerpoint/2010/main" val="27234169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hree Column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542841"/>
            <a:ext cx="8665564" cy="752929"/>
          </a:xfrm>
          <a:prstGeom prst="rect">
            <a:avLst/>
          </a:prstGeom>
        </p:spPr>
        <p:txBody>
          <a:bodyPr/>
          <a:lstStyle>
            <a:lvl1pPr algn="l">
              <a:defRPr>
                <a:solidFill>
                  <a:srgbClr val="002F56"/>
                </a:solidFill>
              </a:defRPr>
            </a:lvl1pPr>
          </a:lstStyle>
          <a:p>
            <a:r>
              <a:rPr lang="en-US" dirty="0"/>
              <a:t>Click to edit master title style</a:t>
            </a:r>
          </a:p>
        </p:txBody>
      </p:sp>
      <p:sp>
        <p:nvSpPr>
          <p:cNvPr id="3" name="Content Placeholder 2"/>
          <p:cNvSpPr>
            <a:spLocks noGrp="1"/>
          </p:cNvSpPr>
          <p:nvPr>
            <p:ph idx="1" hasCustomPrompt="1"/>
          </p:nvPr>
        </p:nvSpPr>
        <p:spPr>
          <a:xfrm>
            <a:off x="838201" y="1799999"/>
            <a:ext cx="3161670" cy="3499302"/>
          </a:xfrm>
        </p:spPr>
        <p:txBody>
          <a:bodyPr numCol="1"/>
          <a:lstStyle>
            <a:lvl1pPr marL="0" marR="0" indent="0" algn="l" defTabSz="914400" rtl="0" eaLnBrk="1" fontAlgn="auto" latinLnBrk="0" hangingPunct="1">
              <a:lnSpc>
                <a:spcPct val="110000"/>
              </a:lnSpc>
              <a:spcBef>
                <a:spcPts val="1000"/>
              </a:spcBef>
              <a:spcAft>
                <a:spcPts val="0"/>
              </a:spcAft>
              <a:buClrTx/>
              <a:buSzTx/>
              <a:buFont typeface="Arial" panose="020B0604020202020204" pitchFamily="34" charset="0"/>
              <a:buNone/>
              <a:tabLst/>
              <a:defRPr/>
            </a:lvl1pPr>
            <a:lvl2pPr>
              <a:lnSpc>
                <a:spcPct val="110000"/>
              </a:lnSpc>
              <a:defRPr/>
            </a:lvl2pPr>
            <a:lvl3pPr>
              <a:lnSpc>
                <a:spcPct val="110000"/>
              </a:lnSpc>
              <a:defRPr/>
            </a:lvl3pPr>
            <a:lvl4pPr>
              <a:lnSpc>
                <a:spcPct val="110000"/>
              </a:lnSpc>
              <a:defRPr/>
            </a:lvl4pPr>
            <a:lvl5pPr marL="1828800" indent="0">
              <a:lnSpc>
                <a:spcPct val="110000"/>
              </a:lnSpc>
              <a:buNone/>
              <a:defRPr/>
            </a:lvl5pPr>
          </a:lstStyle>
          <a:p>
            <a:pPr lvl="0"/>
            <a:r>
              <a:rPr lang="en-US" dirty="0"/>
              <a:t>Three Column Text</a:t>
            </a:r>
          </a:p>
        </p:txBody>
      </p:sp>
      <p:sp>
        <p:nvSpPr>
          <p:cNvPr id="5" name="Content Placeholder 2">
            <a:extLst>
              <a:ext uri="{FF2B5EF4-FFF2-40B4-BE49-F238E27FC236}">
                <a16:creationId xmlns:a16="http://schemas.microsoft.com/office/drawing/2014/main" id="{418FA6DC-767D-C246-9E72-AEBCA386F482}"/>
              </a:ext>
            </a:extLst>
          </p:cNvPr>
          <p:cNvSpPr>
            <a:spLocks noGrp="1"/>
          </p:cNvSpPr>
          <p:nvPr>
            <p:ph idx="10" hasCustomPrompt="1"/>
          </p:nvPr>
        </p:nvSpPr>
        <p:spPr>
          <a:xfrm>
            <a:off x="4515165" y="1799999"/>
            <a:ext cx="3161670" cy="3499302"/>
          </a:xfrm>
        </p:spPr>
        <p:txBody>
          <a:bodyPr numCol="1"/>
          <a:lstStyle>
            <a:lvl1pPr marL="0" marR="0" indent="0" algn="l" defTabSz="914400" rtl="0" eaLnBrk="1" fontAlgn="auto" latinLnBrk="0" hangingPunct="1">
              <a:lnSpc>
                <a:spcPct val="110000"/>
              </a:lnSpc>
              <a:spcBef>
                <a:spcPts val="1000"/>
              </a:spcBef>
              <a:spcAft>
                <a:spcPts val="0"/>
              </a:spcAft>
              <a:buClrTx/>
              <a:buSzTx/>
              <a:buFont typeface="Arial" panose="020B0604020202020204" pitchFamily="34" charset="0"/>
              <a:buNone/>
              <a:tabLst/>
              <a:defRPr/>
            </a:lvl1pPr>
            <a:lvl2pPr>
              <a:lnSpc>
                <a:spcPct val="110000"/>
              </a:lnSpc>
              <a:defRPr/>
            </a:lvl2pPr>
            <a:lvl3pPr>
              <a:lnSpc>
                <a:spcPct val="110000"/>
              </a:lnSpc>
              <a:defRPr/>
            </a:lvl3pPr>
            <a:lvl4pPr>
              <a:lnSpc>
                <a:spcPct val="110000"/>
              </a:lnSpc>
              <a:defRPr/>
            </a:lvl4pPr>
            <a:lvl5pPr marL="1828800" indent="0">
              <a:lnSpc>
                <a:spcPct val="110000"/>
              </a:lnSpc>
              <a:buNone/>
              <a:defRPr/>
            </a:lvl5pPr>
          </a:lstStyle>
          <a:p>
            <a:pPr lvl="0"/>
            <a:r>
              <a:rPr lang="en-US" dirty="0"/>
              <a:t>Three Column Text</a:t>
            </a:r>
          </a:p>
        </p:txBody>
      </p:sp>
      <p:sp>
        <p:nvSpPr>
          <p:cNvPr id="6" name="Content Placeholder 2">
            <a:extLst>
              <a:ext uri="{FF2B5EF4-FFF2-40B4-BE49-F238E27FC236}">
                <a16:creationId xmlns:a16="http://schemas.microsoft.com/office/drawing/2014/main" id="{B41E6513-3F0C-8343-90AD-D2400055D19D}"/>
              </a:ext>
            </a:extLst>
          </p:cNvPr>
          <p:cNvSpPr>
            <a:spLocks noGrp="1"/>
          </p:cNvSpPr>
          <p:nvPr>
            <p:ph idx="11" hasCustomPrompt="1"/>
          </p:nvPr>
        </p:nvSpPr>
        <p:spPr>
          <a:xfrm>
            <a:off x="8192129" y="1799999"/>
            <a:ext cx="3161670" cy="3499302"/>
          </a:xfrm>
        </p:spPr>
        <p:txBody>
          <a:bodyPr numCol="1"/>
          <a:lstStyle>
            <a:lvl1pPr marL="0" marR="0" indent="0" algn="l" defTabSz="914400" rtl="0" eaLnBrk="1" fontAlgn="auto" latinLnBrk="0" hangingPunct="1">
              <a:lnSpc>
                <a:spcPct val="110000"/>
              </a:lnSpc>
              <a:spcBef>
                <a:spcPts val="1000"/>
              </a:spcBef>
              <a:spcAft>
                <a:spcPts val="0"/>
              </a:spcAft>
              <a:buClrTx/>
              <a:buSzTx/>
              <a:buFont typeface="Arial" panose="020B0604020202020204" pitchFamily="34" charset="0"/>
              <a:buNone/>
              <a:tabLst/>
              <a:defRPr/>
            </a:lvl1pPr>
            <a:lvl2pPr>
              <a:lnSpc>
                <a:spcPct val="110000"/>
              </a:lnSpc>
              <a:defRPr/>
            </a:lvl2pPr>
            <a:lvl3pPr>
              <a:lnSpc>
                <a:spcPct val="110000"/>
              </a:lnSpc>
              <a:defRPr/>
            </a:lvl3pPr>
            <a:lvl4pPr>
              <a:lnSpc>
                <a:spcPct val="110000"/>
              </a:lnSpc>
              <a:defRPr/>
            </a:lvl4pPr>
            <a:lvl5pPr marL="1828800" indent="0">
              <a:lnSpc>
                <a:spcPct val="110000"/>
              </a:lnSpc>
              <a:buNone/>
              <a:defRPr/>
            </a:lvl5pPr>
          </a:lstStyle>
          <a:p>
            <a:pPr lvl="0"/>
            <a:r>
              <a:rPr lang="en-US" dirty="0"/>
              <a:t>Three Column Text</a:t>
            </a:r>
          </a:p>
        </p:txBody>
      </p:sp>
    </p:spTree>
    <p:extLst>
      <p:ext uri="{BB962C8B-B14F-4D97-AF65-F5344CB8AC3E}">
        <p14:creationId xmlns:p14="http://schemas.microsoft.com/office/powerpoint/2010/main" val="14027028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1.emf"/><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oleObject" Target="../embeddings/oleObject1.bin"/><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ags" Target="../tags/tag3.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ags" Target="../tags/tag2.xml"/><Relationship Id="rId28" Type="http://schemas.openxmlformats.org/officeDocument/2006/relationships/image" Target="../media/image3.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 Id="rId27"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9BD078E2-9CB4-46A0-895E-ACAA51683EE8}"/>
              </a:ext>
            </a:extLst>
          </p:cNvPr>
          <p:cNvGraphicFramePr>
            <a:graphicFrameLocks noChangeAspect="1"/>
          </p:cNvGraphicFramePr>
          <p:nvPr userDrawn="1">
            <p:custDataLst>
              <p:tags r:id="rId23"/>
            </p:custDataLst>
            <p:extLst>
              <p:ext uri="{D42A27DB-BD31-4B8C-83A1-F6EECF244321}">
                <p14:modId xmlns:p14="http://schemas.microsoft.com/office/powerpoint/2010/main" val="307066467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25" imgW="395" imgH="396" progId="TCLayout.ActiveDocument.1">
                  <p:embed/>
                </p:oleObj>
              </mc:Choice>
              <mc:Fallback>
                <p:oleObj name="think-cell Slide" r:id="rId25" imgW="395" imgH="396" progId="TCLayout.ActiveDocument.1">
                  <p:embed/>
                  <p:pic>
                    <p:nvPicPr>
                      <p:cNvPr id="5" name="Object 4" hidden="1">
                        <a:extLst>
                          <a:ext uri="{FF2B5EF4-FFF2-40B4-BE49-F238E27FC236}">
                            <a16:creationId xmlns:a16="http://schemas.microsoft.com/office/drawing/2014/main" id="{9BD078E2-9CB4-46A0-895E-ACAA51683EE8}"/>
                          </a:ext>
                        </a:extLst>
                      </p:cNvPr>
                      <p:cNvPicPr/>
                      <p:nvPr/>
                    </p:nvPicPr>
                    <p:blipFill>
                      <a:blip r:embed="rId26"/>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D9D75F2B-26F1-4B72-B4D6-4920F47D18C5}"/>
              </a:ext>
            </a:extLst>
          </p:cNvPr>
          <p:cNvSpPr/>
          <p:nvPr userDrawn="1">
            <p:custDataLst>
              <p:tags r:id="rId24"/>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3600" b="1" i="0" baseline="0" dirty="0">
              <a:latin typeface="Calibri" panose="020F0502020204030204" pitchFamily="34" charset="0"/>
              <a:ea typeface="+mj-ea"/>
              <a:cs typeface="+mj-cs"/>
              <a:sym typeface="Calibri" panose="020F0502020204030204" pitchFamily="34" charset="0"/>
            </a:endParaRPr>
          </a:p>
        </p:txBody>
      </p:sp>
      <p:sp>
        <p:nvSpPr>
          <p:cNvPr id="3" name="Text Placeholder 2"/>
          <p:cNvSpPr>
            <a:spLocks noGrp="1"/>
          </p:cNvSpPr>
          <p:nvPr>
            <p:ph type="body" idx="1"/>
          </p:nvPr>
        </p:nvSpPr>
        <p:spPr>
          <a:xfrm>
            <a:off x="838200" y="1295770"/>
            <a:ext cx="10515600" cy="462798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Rectangle 14">
            <a:extLst>
              <a:ext uri="{FF2B5EF4-FFF2-40B4-BE49-F238E27FC236}">
                <a16:creationId xmlns:a16="http://schemas.microsoft.com/office/drawing/2014/main" id="{0282AFD7-9EFA-6C4F-B6A5-7614434EE618}"/>
              </a:ext>
            </a:extLst>
          </p:cNvPr>
          <p:cNvSpPr/>
          <p:nvPr userDrawn="1"/>
        </p:nvSpPr>
        <p:spPr>
          <a:xfrm>
            <a:off x="0" y="5909238"/>
            <a:ext cx="12192000" cy="948762"/>
          </a:xfrm>
          <a:prstGeom prst="rect">
            <a:avLst/>
          </a:prstGeom>
          <a:solidFill>
            <a:srgbClr val="002F56"/>
          </a:solidFill>
          <a:ln>
            <a:noFill/>
          </a:ln>
          <a:effectLst/>
        </p:spPr>
        <p:style>
          <a:lnRef idx="1">
            <a:schemeClr val="accent1"/>
          </a:lnRef>
          <a:fillRef idx="3">
            <a:schemeClr val="accent1"/>
          </a:fillRef>
          <a:effectRef idx="2">
            <a:schemeClr val="accent1"/>
          </a:effectRef>
          <a:fontRef idx="minor">
            <a:schemeClr val="lt1"/>
          </a:fontRef>
        </p:style>
        <p:txBody>
          <a:bodyPr lIns="91440" tIns="45720" rIns="91440" bIns="45720" rtlCol="0" anchor="ctr"/>
          <a:lstStyle/>
          <a:p>
            <a:pPr algn="ctr" defTabSz="457200"/>
            <a:endParaRPr lang="en-US" sz="1800" dirty="0">
              <a:solidFill>
                <a:prstClr val="white"/>
              </a:solidFill>
            </a:endParaRPr>
          </a:p>
        </p:txBody>
      </p:sp>
      <p:sp>
        <p:nvSpPr>
          <p:cNvPr id="17" name="Slide Number Placeholder 5">
            <a:extLst>
              <a:ext uri="{FF2B5EF4-FFF2-40B4-BE49-F238E27FC236}">
                <a16:creationId xmlns:a16="http://schemas.microsoft.com/office/drawing/2014/main" id="{30702F4D-6426-7044-909B-49A607610E7A}"/>
              </a:ext>
            </a:extLst>
          </p:cNvPr>
          <p:cNvSpPr txBox="1">
            <a:spLocks/>
          </p:cNvSpPr>
          <p:nvPr userDrawn="1"/>
        </p:nvSpPr>
        <p:spPr>
          <a:xfrm>
            <a:off x="11363723" y="6224260"/>
            <a:ext cx="512064"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rgbClr val="002F56"/>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70A9334-4E67-F94F-A05E-0CE8B74A054E}" type="slidenum">
              <a:rPr lang="en-US" sz="1400" smtClean="0">
                <a:solidFill>
                  <a:schemeClr val="bg1"/>
                </a:solidFill>
              </a:rPr>
              <a:pPr/>
              <a:t>‹#›</a:t>
            </a:fld>
            <a:endParaRPr lang="en-US" sz="1400" dirty="0">
              <a:solidFill>
                <a:schemeClr val="bg1"/>
              </a:solidFill>
            </a:endParaRPr>
          </a:p>
        </p:txBody>
      </p:sp>
      <p:pic>
        <p:nvPicPr>
          <p:cNvPr id="18" name="Picture 2">
            <a:extLst>
              <a:ext uri="{FF2B5EF4-FFF2-40B4-BE49-F238E27FC236}">
                <a16:creationId xmlns:a16="http://schemas.microsoft.com/office/drawing/2014/main" id="{B941147B-FE17-AB42-9B70-841071650ACC}"/>
              </a:ext>
            </a:extLst>
          </p:cNvPr>
          <p:cNvPicPr>
            <a:picLocks noChangeAspect="1" noChangeArrowheads="1"/>
          </p:cNvPicPr>
          <p:nvPr userDrawn="1"/>
        </p:nvPicPr>
        <p:blipFill>
          <a:blip r:embed="rId27" cstate="print">
            <a:extLst>
              <a:ext uri="{28A0092B-C50C-407E-A947-70E740481C1C}">
                <a14:useLocalDpi xmlns:a14="http://schemas.microsoft.com/office/drawing/2010/main"/>
              </a:ext>
            </a:extLst>
          </a:blip>
          <a:srcRect/>
          <a:stretch/>
        </p:blipFill>
        <p:spPr bwMode="auto">
          <a:xfrm>
            <a:off x="390583" y="6104140"/>
            <a:ext cx="2014330" cy="542181"/>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38720615-61FF-6E41-A7ED-80FB5D7C4C08}"/>
              </a:ext>
            </a:extLst>
          </p:cNvPr>
          <p:cNvPicPr>
            <a:picLocks noChangeAspect="1"/>
          </p:cNvPicPr>
          <p:nvPr userDrawn="1"/>
        </p:nvPicPr>
        <p:blipFill rotWithShape="1">
          <a:blip r:embed="rId28" cstate="print">
            <a:extLst>
              <a:ext uri="{28A0092B-C50C-407E-A947-70E740481C1C}">
                <a14:useLocalDpi xmlns:a14="http://schemas.microsoft.com/office/drawing/2010/main"/>
              </a:ext>
            </a:extLst>
          </a:blip>
          <a:srcRect/>
          <a:stretch/>
        </p:blipFill>
        <p:spPr>
          <a:xfrm>
            <a:off x="9335055" y="5983730"/>
            <a:ext cx="1942545" cy="783000"/>
          </a:xfrm>
          <a:prstGeom prst="rect">
            <a:avLst/>
          </a:prstGeom>
        </p:spPr>
      </p:pic>
      <p:pic>
        <p:nvPicPr>
          <p:cNvPr id="6" name="Picture 5" descr="Logo&#10;&#10;Description automatically generated">
            <a:extLst>
              <a:ext uri="{FF2B5EF4-FFF2-40B4-BE49-F238E27FC236}">
                <a16:creationId xmlns:a16="http://schemas.microsoft.com/office/drawing/2014/main" id="{421D3CA7-07CA-41D1-87F2-2F7CA2DE6B9F}"/>
              </a:ext>
            </a:extLst>
          </p:cNvPr>
          <p:cNvPicPr>
            <a:picLocks noChangeAspect="1"/>
          </p:cNvPicPr>
          <p:nvPr userDrawn="1"/>
        </p:nvPicPr>
        <p:blipFill>
          <a:blip r:embed="rId29">
            <a:extLst>
              <a:ext uri="{28A0092B-C50C-407E-A947-70E740481C1C}">
                <a14:useLocalDpi xmlns:a14="http://schemas.microsoft.com/office/drawing/2010/main" val="0"/>
              </a:ext>
            </a:extLst>
          </a:blip>
          <a:stretch>
            <a:fillRect/>
          </a:stretch>
        </p:blipFill>
        <p:spPr>
          <a:xfrm>
            <a:off x="9606976" y="149627"/>
            <a:ext cx="2468507" cy="622879"/>
          </a:xfrm>
          <a:prstGeom prst="rect">
            <a:avLst/>
          </a:prstGeom>
        </p:spPr>
      </p:pic>
    </p:spTree>
    <p:extLst>
      <p:ext uri="{BB962C8B-B14F-4D97-AF65-F5344CB8AC3E}">
        <p14:creationId xmlns:p14="http://schemas.microsoft.com/office/powerpoint/2010/main" val="1190627442"/>
      </p:ext>
    </p:extLst>
  </p:cSld>
  <p:clrMap bg1="lt1" tx1="dk1" bg2="lt2" tx2="dk2" accent1="accent1" accent2="accent2" accent3="accent3" accent4="accent4" accent5="accent5" accent6="accent6" hlink="hlink" folHlink="folHlink"/>
  <p:sldLayoutIdLst>
    <p:sldLayoutId id="2147483661" r:id="rId1"/>
    <p:sldLayoutId id="2147483703" r:id="rId2"/>
    <p:sldLayoutId id="2147483663" r:id="rId3"/>
    <p:sldLayoutId id="2147483662" r:id="rId4"/>
    <p:sldLayoutId id="2147483704" r:id="rId5"/>
    <p:sldLayoutId id="2147483665" r:id="rId6"/>
    <p:sldLayoutId id="2147483675" r:id="rId7"/>
    <p:sldLayoutId id="2147483676" r:id="rId8"/>
    <p:sldLayoutId id="2147483677" r:id="rId9"/>
    <p:sldLayoutId id="2147483664" r:id="rId10"/>
    <p:sldLayoutId id="2147483666" r:id="rId11"/>
    <p:sldLayoutId id="2147483667" r:id="rId12"/>
    <p:sldLayoutId id="2147483678" r:id="rId13"/>
    <p:sldLayoutId id="2147483668" r:id="rId14"/>
    <p:sldLayoutId id="2147483670" r:id="rId15"/>
    <p:sldLayoutId id="2147483671" r:id="rId16"/>
    <p:sldLayoutId id="2147483672" r:id="rId17"/>
    <p:sldLayoutId id="2147483679" r:id="rId18"/>
    <p:sldLayoutId id="2147483673" r:id="rId19"/>
    <p:sldLayoutId id="2147483669" r:id="rId20"/>
    <p:sldLayoutId id="2147483700" r:id="rId21"/>
  </p:sldLayoutIdLst>
  <p:hf hdr="0" ftr="0" dt="0"/>
  <p:txStyles>
    <p:titleStyle>
      <a:lvl1pPr algn="l" defTabSz="914400" rtl="0" eaLnBrk="1" latinLnBrk="0" hangingPunct="1">
        <a:lnSpc>
          <a:spcPct val="90000"/>
        </a:lnSpc>
        <a:spcBef>
          <a:spcPct val="0"/>
        </a:spcBef>
        <a:buNone/>
        <a:defRPr sz="3600" b="1" kern="1200">
          <a:solidFill>
            <a:schemeClr val="bg1"/>
          </a:solidFill>
          <a:latin typeface="+mn-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0.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hyperlink" Target="https://www.linkedin.com/showcase/emerging-technology-coi" TargetMode="External"/><Relationship Id="rId2" Type="http://schemas.openxmlformats.org/officeDocument/2006/relationships/hyperlink" Target="https://www.actiac.org/national-use-case-solutions-library-nucsl-pilot" TargetMode="External"/><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8" Type="http://schemas.openxmlformats.org/officeDocument/2006/relationships/hyperlink" Target="https://www.actiac.org/groups/emerging-technology-community-interest" TargetMode="External"/><Relationship Id="rId3" Type="http://schemas.openxmlformats.org/officeDocument/2006/relationships/hyperlink" Target="https://www.actiac.org/documents/act-iac-white-paper-artificial-intelligence-machine-learning-primer" TargetMode="External"/><Relationship Id="rId7" Type="http://schemas.openxmlformats.org/officeDocument/2006/relationships/hyperlink" Target="https://www.actiac.org/act-iac-event/act-iac-emerging-technology-coi-september-2022" TargetMode="External"/><Relationship Id="rId2" Type="http://schemas.openxmlformats.org/officeDocument/2006/relationships/hyperlink" Target="https://www.actiac.org/documents/act-iac-white-paper-blockchain-playbook-us-federal-government" TargetMode="External"/><Relationship Id="rId1" Type="http://schemas.openxmlformats.org/officeDocument/2006/relationships/slideLayout" Target="../slideLayouts/slideLayout4.xml"/><Relationship Id="rId6" Type="http://schemas.openxmlformats.org/officeDocument/2006/relationships/hyperlink" Target="https://www.actiac.org/national-use-case-solutions-library-nucsl-pilot" TargetMode="External"/><Relationship Id="rId5" Type="http://schemas.openxmlformats.org/officeDocument/2006/relationships/hyperlink" Target="https://www.actiac.org/documents/improving-emerging-technology-federal-acquisition-outcomes" TargetMode="External"/><Relationship Id="rId10" Type="http://schemas.openxmlformats.org/officeDocument/2006/relationships/image" Target="../media/image11.png"/><Relationship Id="rId4" Type="http://schemas.openxmlformats.org/officeDocument/2006/relationships/hyperlink" Target="https://www.actiac.org/documents/act-iac-white-paper-artificial-intelligence-playbook" TargetMode="External"/><Relationship Id="rId9" Type="http://schemas.openxmlformats.org/officeDocument/2006/relationships/hyperlink" Target="https://www.actiac.org/documents/c-scrm-shark-tank-2022"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24.svg"/><Relationship Id="rId7" Type="http://schemas.openxmlformats.org/officeDocument/2006/relationships/image" Target="../media/image28.svg"/><Relationship Id="rId2" Type="http://schemas.openxmlformats.org/officeDocument/2006/relationships/image" Target="../media/image23.png"/><Relationship Id="rId1" Type="http://schemas.openxmlformats.org/officeDocument/2006/relationships/slideLayout" Target="../slideLayouts/slideLayout15.xml"/><Relationship Id="rId6" Type="http://schemas.openxmlformats.org/officeDocument/2006/relationships/image" Target="../media/image27.png"/><Relationship Id="rId5" Type="http://schemas.openxmlformats.org/officeDocument/2006/relationships/image" Target="../media/image26.svg"/><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4.xml"/><Relationship Id="rId1" Type="http://schemas.openxmlformats.org/officeDocument/2006/relationships/tags" Target="../tags/tag4.xml"/><Relationship Id="rId5" Type="http://schemas.openxmlformats.org/officeDocument/2006/relationships/image" Target="../media/image33.png"/><Relationship Id="rId4" Type="http://schemas.openxmlformats.org/officeDocument/2006/relationships/image" Target="../media/image32.emf"/></Relationships>
</file>

<file path=ppt/slides/_rels/slide21.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oleObject" Target="../embeddings/oleObject3.bin"/><Relationship Id="rId7" Type="http://schemas.openxmlformats.org/officeDocument/2006/relationships/image" Target="../media/image36.png"/><Relationship Id="rId2" Type="http://schemas.openxmlformats.org/officeDocument/2006/relationships/slideLayout" Target="../slideLayouts/slideLayout4.xml"/><Relationship Id="rId1" Type="http://schemas.openxmlformats.org/officeDocument/2006/relationships/tags" Target="../tags/tag5.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2.em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oleObject" Target="../embeddings/oleObject4.bin"/><Relationship Id="rId1" Type="http://schemas.openxmlformats.org/officeDocument/2006/relationships/slideLayout" Target="../slideLayouts/slideLayout17.xml"/><Relationship Id="rId4" Type="http://schemas.openxmlformats.org/officeDocument/2006/relationships/image" Target="../media/image3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5.xml.rels><?xml version="1.0" encoding="UTF-8" standalone="yes"?>
<Relationships xmlns="http://schemas.openxmlformats.org/package/2006/relationships"><Relationship Id="rId3" Type="http://schemas.openxmlformats.org/officeDocument/2006/relationships/hyperlink" Target="https://www.research.va.gov/naii/" TargetMode="External"/><Relationship Id="rId2" Type="http://schemas.openxmlformats.org/officeDocument/2006/relationships/hyperlink" Target="https://www.research.va.gov/naii/ai-inventory.cfm" TargetMode="External"/><Relationship Id="rId1" Type="http://schemas.openxmlformats.org/officeDocument/2006/relationships/slideLayout" Target="../slideLayouts/slideLayout4.xml"/><Relationship Id="rId5" Type="http://schemas.openxmlformats.org/officeDocument/2006/relationships/image" Target="../media/image40.jpeg"/><Relationship Id="rId4" Type="http://schemas.openxmlformats.org/officeDocument/2006/relationships/hyperlink" Target="https://www.research.va.gov/naii/join.cfm?st=42B070DA"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hyperlink" Target="https://www.actiac.org/national-use-case-solutions-library-nucsl-pilot" TargetMode="External"/><Relationship Id="rId3" Type="http://schemas.openxmlformats.org/officeDocument/2006/relationships/hyperlink" Target="https://www.actiac.org/project-activity/blockchain-and-distributed-ledger-technology-project" TargetMode="External"/><Relationship Id="rId7" Type="http://schemas.openxmlformats.org/officeDocument/2006/relationships/hyperlink" Target="https://www.actiac.org/project-activity/devops" TargetMode="External"/><Relationship Id="rId2" Type="http://schemas.openxmlformats.org/officeDocument/2006/relationships/image" Target="../media/image11.png"/><Relationship Id="rId1" Type="http://schemas.openxmlformats.org/officeDocument/2006/relationships/slideLayout" Target="../slideLayouts/slideLayout4.xml"/><Relationship Id="rId6" Type="http://schemas.openxmlformats.org/officeDocument/2006/relationships/hyperlink" Target="https://www.actiac.org/project-activity/internet-things-iotsmart-technology" TargetMode="External"/><Relationship Id="rId5" Type="http://schemas.openxmlformats.org/officeDocument/2006/relationships/hyperlink" Target="https://www.actiac.org/project-activity/intelligent-automation-project" TargetMode="External"/><Relationship Id="rId4" Type="http://schemas.openxmlformats.org/officeDocument/2006/relationships/hyperlink" Target="https://www.actiac.org/project-activity/artificial-intelligence-project" TargetMode="External"/></Relationships>
</file>

<file path=ppt/slides/_rels/slide5.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4.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slides/_rels/slide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4.xml"/><Relationship Id="rId6" Type="http://schemas.openxmlformats.org/officeDocument/2006/relationships/image" Target="../media/image11.png"/><Relationship Id="rId5" Type="http://schemas.openxmlformats.org/officeDocument/2006/relationships/image" Target="../media/image17.sv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D3661A-F277-394D-9DA2-A73218BC5DCD}"/>
              </a:ext>
            </a:extLst>
          </p:cNvPr>
          <p:cNvSpPr>
            <a:spLocks noGrp="1"/>
          </p:cNvSpPr>
          <p:nvPr>
            <p:ph type="ctrTitle"/>
          </p:nvPr>
        </p:nvSpPr>
        <p:spPr/>
        <p:txBody>
          <a:bodyPr/>
          <a:lstStyle/>
          <a:p>
            <a:r>
              <a:rPr lang="en-US" sz="4400" dirty="0">
                <a:solidFill>
                  <a:srgbClr val="FFFFFF"/>
                </a:solidFill>
              </a:rPr>
              <a:t>Healthcare Information and Management Systems Society</a:t>
            </a:r>
            <a:br>
              <a:rPr lang="en-US" sz="4400" dirty="0">
                <a:solidFill>
                  <a:srgbClr val="FFFFFF"/>
                </a:solidFill>
              </a:rPr>
            </a:br>
            <a:br>
              <a:rPr lang="en-US" sz="4400" dirty="0">
                <a:solidFill>
                  <a:srgbClr val="FFFFFF"/>
                </a:solidFill>
              </a:rPr>
            </a:br>
            <a:r>
              <a:rPr lang="en-US" sz="4400" i="1" dirty="0">
                <a:solidFill>
                  <a:srgbClr val="FFFFFF"/>
                </a:solidFill>
              </a:rPr>
              <a:t>Blockchain in Healthcare Task Force </a:t>
            </a:r>
            <a:br>
              <a:rPr lang="en-US" sz="4400" i="1" dirty="0">
                <a:solidFill>
                  <a:srgbClr val="FFFFFF"/>
                </a:solidFill>
              </a:rPr>
            </a:br>
            <a:r>
              <a:rPr lang="en-US" sz="4400" i="1" dirty="0">
                <a:solidFill>
                  <a:srgbClr val="FFFFFF"/>
                </a:solidFill>
              </a:rPr>
              <a:t>Lightning Round Presentation</a:t>
            </a:r>
            <a:endParaRPr lang="en-US" sz="4400" dirty="0"/>
          </a:p>
        </p:txBody>
      </p:sp>
    </p:spTree>
    <p:extLst>
      <p:ext uri="{BB962C8B-B14F-4D97-AF65-F5344CB8AC3E}">
        <p14:creationId xmlns:p14="http://schemas.microsoft.com/office/powerpoint/2010/main" val="15169409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 name="Title 1">
            <a:extLst>
              <a:ext uri="{FF2B5EF4-FFF2-40B4-BE49-F238E27FC236}">
                <a16:creationId xmlns:a16="http://schemas.microsoft.com/office/drawing/2014/main" id="{F057890C-CCD5-1FCB-6CFD-B375A7568B97}"/>
              </a:ext>
            </a:extLst>
          </p:cNvPr>
          <p:cNvSpPr txBox="1">
            <a:spLocks/>
          </p:cNvSpPr>
          <p:nvPr/>
        </p:nvSpPr>
        <p:spPr>
          <a:xfrm>
            <a:off x="914400" y="1229808"/>
            <a:ext cx="10363200" cy="657221"/>
          </a:xfrm>
          <a:prstGeom prst="rect">
            <a:avLst/>
          </a:prstGeom>
        </p:spPr>
        <p:txBody>
          <a:bodyPr vert="horz" lIns="91440" tIns="45720" rIns="91440" bIns="45720" rtlCol="0" anchor="t">
            <a:normAutofit fontScale="97500" lnSpcReduction="10000"/>
          </a:bodyPr>
          <a:lstStyle>
            <a:lvl1pPr algn="l" defTabSz="914400" rtl="0" eaLnBrk="1" latinLnBrk="0" hangingPunct="1">
              <a:lnSpc>
                <a:spcPct val="100000"/>
              </a:lnSpc>
              <a:spcBef>
                <a:spcPct val="0"/>
              </a:spcBef>
              <a:buNone/>
              <a:defRPr sz="4000" kern="1200">
                <a:solidFill>
                  <a:schemeClr val="tx1"/>
                </a:solidFill>
                <a:latin typeface="+mj-lt"/>
                <a:ea typeface="+mj-ea"/>
                <a:cs typeface="+mj-cs"/>
              </a:defRPr>
            </a:lvl1pPr>
          </a:lstStyle>
          <a:p>
            <a:r>
              <a:rPr lang="en-US" dirty="0"/>
              <a:t>Benefits of a NUCSL</a:t>
            </a:r>
          </a:p>
        </p:txBody>
      </p:sp>
      <p:pic>
        <p:nvPicPr>
          <p:cNvPr id="10" name="Content Placeholder 4" descr="Customer review outline">
            <a:extLst>
              <a:ext uri="{FF2B5EF4-FFF2-40B4-BE49-F238E27FC236}">
                <a16:creationId xmlns:a16="http://schemas.microsoft.com/office/drawing/2014/main" id="{FB76E860-D4FD-B848-E6F8-1C0D94E35AEC}"/>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tretch>
            <a:fillRect/>
          </a:stretch>
        </p:blipFill>
        <p:spPr>
          <a:xfrm>
            <a:off x="5232238" y="3604077"/>
            <a:ext cx="1727524" cy="1727524"/>
          </a:xfrm>
          <a:prstGeom prst="rect">
            <a:avLst/>
          </a:prstGeom>
        </p:spPr>
      </p:pic>
      <p:sp>
        <p:nvSpPr>
          <p:cNvPr id="16" name="Content Placeholder 2">
            <a:extLst>
              <a:ext uri="{FF2B5EF4-FFF2-40B4-BE49-F238E27FC236}">
                <a16:creationId xmlns:a16="http://schemas.microsoft.com/office/drawing/2014/main" id="{7B08C941-6D65-FA3B-2AFA-40D439077625}"/>
              </a:ext>
            </a:extLst>
          </p:cNvPr>
          <p:cNvSpPr txBox="1">
            <a:spLocks/>
          </p:cNvSpPr>
          <p:nvPr/>
        </p:nvSpPr>
        <p:spPr>
          <a:xfrm>
            <a:off x="531318" y="2138518"/>
            <a:ext cx="4568119" cy="775010"/>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Font typeface="Arial" panose="020B0604020202020204" pitchFamily="34" charset="0"/>
              <a:buChar char="•"/>
              <a:defRPr sz="1600" kern="1200">
                <a:solidFill>
                  <a:schemeClr val="tx1"/>
                </a:solidFill>
                <a:latin typeface="+mn-lt"/>
                <a:ea typeface="+mn-ea"/>
                <a:cs typeface="+mn-cs"/>
              </a:defRPr>
            </a:lvl1pPr>
            <a:lvl2pPr marL="457200" indent="-228600" algn="l" defTabSz="914400" rtl="0" eaLnBrk="1" latinLnBrk="0" hangingPunct="1">
              <a:lnSpc>
                <a:spcPct val="120000"/>
              </a:lnSpc>
              <a:spcBef>
                <a:spcPts val="500"/>
              </a:spcBef>
              <a:buFont typeface="Consolas" panose="020B0609020204030204" pitchFamily="49" charset="0"/>
              <a:buChar char="+"/>
              <a:defRPr sz="1400" kern="1200">
                <a:solidFill>
                  <a:schemeClr val="tx1"/>
                </a:solidFill>
                <a:latin typeface="+mn-lt"/>
                <a:ea typeface="+mn-ea"/>
                <a:cs typeface="+mn-cs"/>
              </a:defRPr>
            </a:lvl2pPr>
            <a:lvl3pPr marL="64008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822960" indent="-228600" algn="l" defTabSz="914400" rtl="0" eaLnBrk="1" latinLnBrk="0" hangingPunct="1">
              <a:lnSpc>
                <a:spcPct val="120000"/>
              </a:lnSpc>
              <a:spcBef>
                <a:spcPts val="500"/>
              </a:spcBef>
              <a:buFont typeface="Consolas" panose="020B0609020204030204" pitchFamily="49" charset="0"/>
              <a:buChar char="+"/>
              <a:defRPr sz="1200" kern="1200">
                <a:solidFill>
                  <a:schemeClr val="tx1"/>
                </a:solidFill>
                <a:latin typeface="+mn-lt"/>
                <a:ea typeface="+mn-ea"/>
                <a:cs typeface="+mn-cs"/>
              </a:defRPr>
            </a:lvl4pPr>
            <a:lvl5pPr marL="100584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buNone/>
            </a:pPr>
            <a:r>
              <a:rPr lang="en-US" dirty="0"/>
              <a:t>Decreasing the lag time between procuring and implementing emerging technologies by simplifying and accelerating the acquisition lifecycle.</a:t>
            </a:r>
          </a:p>
        </p:txBody>
      </p:sp>
      <p:sp>
        <p:nvSpPr>
          <p:cNvPr id="18" name="Title 1">
            <a:extLst>
              <a:ext uri="{FF2B5EF4-FFF2-40B4-BE49-F238E27FC236}">
                <a16:creationId xmlns:a16="http://schemas.microsoft.com/office/drawing/2014/main" id="{2B7A7131-096E-663A-9A0D-F73CE01AA3AD}"/>
              </a:ext>
            </a:extLst>
          </p:cNvPr>
          <p:cNvSpPr txBox="1">
            <a:spLocks/>
          </p:cNvSpPr>
          <p:nvPr/>
        </p:nvSpPr>
        <p:spPr>
          <a:xfrm>
            <a:off x="211432" y="2197262"/>
            <a:ext cx="379141" cy="499118"/>
          </a:xfrm>
          <a:prstGeom prst="rect">
            <a:avLst/>
          </a:prstGeom>
        </p:spPr>
        <p:txBody>
          <a:bodyPr vert="horz" lIns="91440" tIns="45720" rIns="91440" bIns="45720" rtlCol="0" anchor="t">
            <a:normAutofit lnSpcReduction="10000"/>
          </a:bodyPr>
          <a:lstStyle>
            <a:lvl1pPr algn="l" defTabSz="914400" rtl="0" eaLnBrk="1" latinLnBrk="0" hangingPunct="1">
              <a:lnSpc>
                <a:spcPct val="120000"/>
              </a:lnSpc>
              <a:spcBef>
                <a:spcPct val="0"/>
              </a:spcBef>
              <a:buNone/>
              <a:defRPr sz="4000" i="1" kern="1200">
                <a:solidFill>
                  <a:srgbClr val="000000"/>
                </a:solidFill>
                <a:highlight>
                  <a:srgbClr val="FFFF00"/>
                </a:highlight>
                <a:latin typeface="+mj-lt"/>
                <a:ea typeface="+mj-ea"/>
                <a:cs typeface="+mj-cs"/>
              </a:defRPr>
            </a:lvl1pPr>
          </a:lstStyle>
          <a:p>
            <a:r>
              <a:rPr lang="en-US" sz="2400" dirty="0"/>
              <a:t>1</a:t>
            </a:r>
          </a:p>
        </p:txBody>
      </p:sp>
      <p:sp>
        <p:nvSpPr>
          <p:cNvPr id="19" name="Content Placeholder 2">
            <a:extLst>
              <a:ext uri="{FF2B5EF4-FFF2-40B4-BE49-F238E27FC236}">
                <a16:creationId xmlns:a16="http://schemas.microsoft.com/office/drawing/2014/main" id="{9134CB21-A178-6F70-4459-D0BFF3BA88DD}"/>
              </a:ext>
            </a:extLst>
          </p:cNvPr>
          <p:cNvSpPr txBox="1">
            <a:spLocks/>
          </p:cNvSpPr>
          <p:nvPr/>
        </p:nvSpPr>
        <p:spPr>
          <a:xfrm>
            <a:off x="520943" y="3352382"/>
            <a:ext cx="4568119" cy="775010"/>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Font typeface="Arial" panose="020B0604020202020204" pitchFamily="34" charset="0"/>
              <a:buChar char="•"/>
              <a:defRPr sz="1600" kern="1200">
                <a:solidFill>
                  <a:schemeClr val="tx1"/>
                </a:solidFill>
                <a:latin typeface="+mn-lt"/>
                <a:ea typeface="+mn-ea"/>
                <a:cs typeface="+mn-cs"/>
              </a:defRPr>
            </a:lvl1pPr>
            <a:lvl2pPr marL="457200" indent="-228600" algn="l" defTabSz="914400" rtl="0" eaLnBrk="1" latinLnBrk="0" hangingPunct="1">
              <a:lnSpc>
                <a:spcPct val="120000"/>
              </a:lnSpc>
              <a:spcBef>
                <a:spcPts val="500"/>
              </a:spcBef>
              <a:buFont typeface="Consolas" panose="020B0609020204030204" pitchFamily="49" charset="0"/>
              <a:buChar char="+"/>
              <a:defRPr sz="1400" kern="1200">
                <a:solidFill>
                  <a:schemeClr val="tx1"/>
                </a:solidFill>
                <a:latin typeface="+mn-lt"/>
                <a:ea typeface="+mn-ea"/>
                <a:cs typeface="+mn-cs"/>
              </a:defRPr>
            </a:lvl2pPr>
            <a:lvl3pPr marL="64008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822960" indent="-228600" algn="l" defTabSz="914400" rtl="0" eaLnBrk="1" latinLnBrk="0" hangingPunct="1">
              <a:lnSpc>
                <a:spcPct val="120000"/>
              </a:lnSpc>
              <a:spcBef>
                <a:spcPts val="500"/>
              </a:spcBef>
              <a:buFont typeface="Consolas" panose="020B0609020204030204" pitchFamily="49" charset="0"/>
              <a:buChar char="+"/>
              <a:defRPr sz="1200" kern="1200">
                <a:solidFill>
                  <a:schemeClr val="tx1"/>
                </a:solidFill>
                <a:latin typeface="+mn-lt"/>
                <a:ea typeface="+mn-ea"/>
                <a:cs typeface="+mn-cs"/>
              </a:defRPr>
            </a:lvl4pPr>
            <a:lvl5pPr marL="100584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buNone/>
            </a:pPr>
            <a:r>
              <a:rPr lang="en-US" dirty="0"/>
              <a:t>Ensuring emerging technology use cases and recommendations are stored and maintained in a single use case library which is publicly accessible.</a:t>
            </a:r>
          </a:p>
        </p:txBody>
      </p:sp>
      <p:sp>
        <p:nvSpPr>
          <p:cNvPr id="20" name="Title 1">
            <a:extLst>
              <a:ext uri="{FF2B5EF4-FFF2-40B4-BE49-F238E27FC236}">
                <a16:creationId xmlns:a16="http://schemas.microsoft.com/office/drawing/2014/main" id="{8232F621-63AB-3781-6895-316BE1D1E65E}"/>
              </a:ext>
            </a:extLst>
          </p:cNvPr>
          <p:cNvSpPr txBox="1">
            <a:spLocks/>
          </p:cNvSpPr>
          <p:nvPr/>
        </p:nvSpPr>
        <p:spPr>
          <a:xfrm>
            <a:off x="167806" y="3429000"/>
            <a:ext cx="312843" cy="499118"/>
          </a:xfrm>
          <a:prstGeom prst="rect">
            <a:avLst/>
          </a:prstGeom>
        </p:spPr>
        <p:txBody>
          <a:bodyPr vert="horz" lIns="91440" tIns="45720" rIns="91440" bIns="45720" rtlCol="0" anchor="t">
            <a:normAutofit lnSpcReduction="10000"/>
          </a:bodyPr>
          <a:lstStyle>
            <a:lvl1pPr algn="l" defTabSz="914400" rtl="0" eaLnBrk="1" latinLnBrk="0" hangingPunct="1">
              <a:lnSpc>
                <a:spcPct val="120000"/>
              </a:lnSpc>
              <a:spcBef>
                <a:spcPct val="0"/>
              </a:spcBef>
              <a:buNone/>
              <a:defRPr sz="4000" i="1" kern="1200">
                <a:solidFill>
                  <a:srgbClr val="000000"/>
                </a:solidFill>
                <a:highlight>
                  <a:srgbClr val="FFFF00"/>
                </a:highlight>
                <a:latin typeface="+mj-lt"/>
                <a:ea typeface="+mj-ea"/>
                <a:cs typeface="+mj-cs"/>
              </a:defRPr>
            </a:lvl1pPr>
          </a:lstStyle>
          <a:p>
            <a:r>
              <a:rPr lang="en-US" sz="2400" dirty="0"/>
              <a:t>2</a:t>
            </a:r>
          </a:p>
        </p:txBody>
      </p:sp>
      <p:sp>
        <p:nvSpPr>
          <p:cNvPr id="21" name="Content Placeholder 2">
            <a:extLst>
              <a:ext uri="{FF2B5EF4-FFF2-40B4-BE49-F238E27FC236}">
                <a16:creationId xmlns:a16="http://schemas.microsoft.com/office/drawing/2014/main" id="{AEF98D49-DAE7-C4A2-BAA6-DDDEE0C0DF2D}"/>
              </a:ext>
            </a:extLst>
          </p:cNvPr>
          <p:cNvSpPr txBox="1">
            <a:spLocks/>
          </p:cNvSpPr>
          <p:nvPr/>
        </p:nvSpPr>
        <p:spPr>
          <a:xfrm>
            <a:off x="564569" y="4424387"/>
            <a:ext cx="4568119" cy="775010"/>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Font typeface="Arial" panose="020B0604020202020204" pitchFamily="34" charset="0"/>
              <a:buChar char="•"/>
              <a:defRPr sz="1600" kern="1200">
                <a:solidFill>
                  <a:schemeClr val="tx1"/>
                </a:solidFill>
                <a:latin typeface="+mn-lt"/>
                <a:ea typeface="+mn-ea"/>
                <a:cs typeface="+mn-cs"/>
              </a:defRPr>
            </a:lvl1pPr>
            <a:lvl2pPr marL="457200" indent="-228600" algn="l" defTabSz="914400" rtl="0" eaLnBrk="1" latinLnBrk="0" hangingPunct="1">
              <a:lnSpc>
                <a:spcPct val="120000"/>
              </a:lnSpc>
              <a:spcBef>
                <a:spcPts val="500"/>
              </a:spcBef>
              <a:buFont typeface="Consolas" panose="020B0609020204030204" pitchFamily="49" charset="0"/>
              <a:buChar char="+"/>
              <a:defRPr sz="1400" kern="1200">
                <a:solidFill>
                  <a:schemeClr val="tx1"/>
                </a:solidFill>
                <a:latin typeface="+mn-lt"/>
                <a:ea typeface="+mn-ea"/>
                <a:cs typeface="+mn-cs"/>
              </a:defRPr>
            </a:lvl2pPr>
            <a:lvl3pPr marL="64008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822960" indent="-228600" algn="l" defTabSz="914400" rtl="0" eaLnBrk="1" latinLnBrk="0" hangingPunct="1">
              <a:lnSpc>
                <a:spcPct val="120000"/>
              </a:lnSpc>
              <a:spcBef>
                <a:spcPts val="500"/>
              </a:spcBef>
              <a:buFont typeface="Consolas" panose="020B0609020204030204" pitchFamily="49" charset="0"/>
              <a:buChar char="+"/>
              <a:defRPr sz="1200" kern="1200">
                <a:solidFill>
                  <a:schemeClr val="tx1"/>
                </a:solidFill>
                <a:latin typeface="+mn-lt"/>
                <a:ea typeface="+mn-ea"/>
                <a:cs typeface="+mn-cs"/>
              </a:defRPr>
            </a:lvl4pPr>
            <a:lvl5pPr marL="100584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buNone/>
            </a:pPr>
            <a:r>
              <a:rPr lang="en-US" dirty="0"/>
              <a:t>Encouraging the emerging technology stakeholder community to share information around challenges, risks, successes, best practices, and lessons learned.</a:t>
            </a:r>
          </a:p>
        </p:txBody>
      </p:sp>
      <p:sp>
        <p:nvSpPr>
          <p:cNvPr id="22" name="Title 1">
            <a:extLst>
              <a:ext uri="{FF2B5EF4-FFF2-40B4-BE49-F238E27FC236}">
                <a16:creationId xmlns:a16="http://schemas.microsoft.com/office/drawing/2014/main" id="{7A305E40-A4D6-9F30-38B4-DEDB4F1860EB}"/>
              </a:ext>
            </a:extLst>
          </p:cNvPr>
          <p:cNvSpPr txBox="1">
            <a:spLocks/>
          </p:cNvSpPr>
          <p:nvPr/>
        </p:nvSpPr>
        <p:spPr>
          <a:xfrm>
            <a:off x="211432" y="4531330"/>
            <a:ext cx="312843" cy="499118"/>
          </a:xfrm>
          <a:prstGeom prst="rect">
            <a:avLst/>
          </a:prstGeom>
        </p:spPr>
        <p:txBody>
          <a:bodyPr vert="horz" lIns="91440" tIns="45720" rIns="91440" bIns="45720" rtlCol="0" anchor="t">
            <a:normAutofit lnSpcReduction="10000"/>
          </a:bodyPr>
          <a:lstStyle>
            <a:lvl1pPr algn="l" defTabSz="914400" rtl="0" eaLnBrk="1" latinLnBrk="0" hangingPunct="1">
              <a:lnSpc>
                <a:spcPct val="120000"/>
              </a:lnSpc>
              <a:spcBef>
                <a:spcPct val="0"/>
              </a:spcBef>
              <a:buNone/>
              <a:defRPr sz="4000" i="1" kern="1200">
                <a:solidFill>
                  <a:srgbClr val="000000"/>
                </a:solidFill>
                <a:highlight>
                  <a:srgbClr val="FFFF00"/>
                </a:highlight>
                <a:latin typeface="+mj-lt"/>
                <a:ea typeface="+mj-ea"/>
                <a:cs typeface="+mj-cs"/>
              </a:defRPr>
            </a:lvl1pPr>
          </a:lstStyle>
          <a:p>
            <a:r>
              <a:rPr lang="en-US" sz="2400" dirty="0"/>
              <a:t>3</a:t>
            </a:r>
          </a:p>
        </p:txBody>
      </p:sp>
      <p:sp>
        <p:nvSpPr>
          <p:cNvPr id="23" name="Content Placeholder 2">
            <a:extLst>
              <a:ext uri="{FF2B5EF4-FFF2-40B4-BE49-F238E27FC236}">
                <a16:creationId xmlns:a16="http://schemas.microsoft.com/office/drawing/2014/main" id="{54FF287D-E439-5DA9-698D-9BDC58227095}"/>
              </a:ext>
            </a:extLst>
          </p:cNvPr>
          <p:cNvSpPr txBox="1">
            <a:spLocks/>
          </p:cNvSpPr>
          <p:nvPr/>
        </p:nvSpPr>
        <p:spPr>
          <a:xfrm>
            <a:off x="7469320" y="2144530"/>
            <a:ext cx="4568119" cy="775010"/>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Font typeface="Arial" panose="020B0604020202020204" pitchFamily="34" charset="0"/>
              <a:buChar char="•"/>
              <a:defRPr sz="1600" kern="1200">
                <a:solidFill>
                  <a:schemeClr val="tx1"/>
                </a:solidFill>
                <a:latin typeface="+mn-lt"/>
                <a:ea typeface="+mn-ea"/>
                <a:cs typeface="+mn-cs"/>
              </a:defRPr>
            </a:lvl1pPr>
            <a:lvl2pPr marL="457200" indent="-228600" algn="l" defTabSz="914400" rtl="0" eaLnBrk="1" latinLnBrk="0" hangingPunct="1">
              <a:lnSpc>
                <a:spcPct val="120000"/>
              </a:lnSpc>
              <a:spcBef>
                <a:spcPts val="500"/>
              </a:spcBef>
              <a:buFont typeface="Consolas" panose="020B0609020204030204" pitchFamily="49" charset="0"/>
              <a:buChar char="+"/>
              <a:defRPr sz="1400" kern="1200">
                <a:solidFill>
                  <a:schemeClr val="tx1"/>
                </a:solidFill>
                <a:latin typeface="+mn-lt"/>
                <a:ea typeface="+mn-ea"/>
                <a:cs typeface="+mn-cs"/>
              </a:defRPr>
            </a:lvl2pPr>
            <a:lvl3pPr marL="64008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822960" indent="-228600" algn="l" defTabSz="914400" rtl="0" eaLnBrk="1" latinLnBrk="0" hangingPunct="1">
              <a:lnSpc>
                <a:spcPct val="120000"/>
              </a:lnSpc>
              <a:spcBef>
                <a:spcPts val="500"/>
              </a:spcBef>
              <a:buFont typeface="Consolas" panose="020B0609020204030204" pitchFamily="49" charset="0"/>
              <a:buChar char="+"/>
              <a:defRPr sz="1200" kern="1200">
                <a:solidFill>
                  <a:schemeClr val="tx1"/>
                </a:solidFill>
                <a:latin typeface="+mn-lt"/>
                <a:ea typeface="+mn-ea"/>
                <a:cs typeface="+mn-cs"/>
              </a:defRPr>
            </a:lvl4pPr>
            <a:lvl5pPr marL="100584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buNone/>
            </a:pPr>
            <a:r>
              <a:rPr lang="en-US" dirty="0"/>
              <a:t>Increasing awareness around policy, regulatory, and legislative requirements for emerging technologies especially regarding security.</a:t>
            </a:r>
          </a:p>
        </p:txBody>
      </p:sp>
      <p:sp>
        <p:nvSpPr>
          <p:cNvPr id="25" name="Title 1">
            <a:extLst>
              <a:ext uri="{FF2B5EF4-FFF2-40B4-BE49-F238E27FC236}">
                <a16:creationId xmlns:a16="http://schemas.microsoft.com/office/drawing/2014/main" id="{9A6F1D94-1EE3-1851-12A3-367EAD1ABD92}"/>
              </a:ext>
            </a:extLst>
          </p:cNvPr>
          <p:cNvSpPr txBox="1">
            <a:spLocks/>
          </p:cNvSpPr>
          <p:nvPr/>
        </p:nvSpPr>
        <p:spPr>
          <a:xfrm>
            <a:off x="7036916" y="2151465"/>
            <a:ext cx="379141" cy="499118"/>
          </a:xfrm>
          <a:prstGeom prst="rect">
            <a:avLst/>
          </a:prstGeom>
        </p:spPr>
        <p:txBody>
          <a:bodyPr vert="horz" lIns="91440" tIns="45720" rIns="91440" bIns="45720" rtlCol="0" anchor="t">
            <a:normAutofit lnSpcReduction="10000"/>
          </a:bodyPr>
          <a:lstStyle>
            <a:lvl1pPr algn="l" defTabSz="914400" rtl="0" eaLnBrk="1" latinLnBrk="0" hangingPunct="1">
              <a:lnSpc>
                <a:spcPct val="120000"/>
              </a:lnSpc>
              <a:spcBef>
                <a:spcPct val="0"/>
              </a:spcBef>
              <a:buNone/>
              <a:defRPr sz="4000" i="1" kern="1200">
                <a:solidFill>
                  <a:srgbClr val="000000"/>
                </a:solidFill>
                <a:highlight>
                  <a:srgbClr val="FFFF00"/>
                </a:highlight>
                <a:latin typeface="+mj-lt"/>
                <a:ea typeface="+mj-ea"/>
                <a:cs typeface="+mj-cs"/>
              </a:defRPr>
            </a:lvl1pPr>
          </a:lstStyle>
          <a:p>
            <a:r>
              <a:rPr lang="en-US" sz="2400" dirty="0"/>
              <a:t>4</a:t>
            </a:r>
          </a:p>
        </p:txBody>
      </p:sp>
      <p:sp>
        <p:nvSpPr>
          <p:cNvPr id="26" name="Content Placeholder 2">
            <a:extLst>
              <a:ext uri="{FF2B5EF4-FFF2-40B4-BE49-F238E27FC236}">
                <a16:creationId xmlns:a16="http://schemas.microsoft.com/office/drawing/2014/main" id="{D9834DC7-9C51-7C86-88D3-87D999D6F02A}"/>
              </a:ext>
            </a:extLst>
          </p:cNvPr>
          <p:cNvSpPr txBox="1">
            <a:spLocks/>
          </p:cNvSpPr>
          <p:nvPr/>
        </p:nvSpPr>
        <p:spPr>
          <a:xfrm>
            <a:off x="7469320" y="3338133"/>
            <a:ext cx="4568119" cy="775010"/>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Font typeface="Arial" panose="020B0604020202020204" pitchFamily="34" charset="0"/>
              <a:buChar char="•"/>
              <a:defRPr sz="1600" kern="1200">
                <a:solidFill>
                  <a:schemeClr val="tx1"/>
                </a:solidFill>
                <a:latin typeface="+mn-lt"/>
                <a:ea typeface="+mn-ea"/>
                <a:cs typeface="+mn-cs"/>
              </a:defRPr>
            </a:lvl1pPr>
            <a:lvl2pPr marL="457200" indent="-228600" algn="l" defTabSz="914400" rtl="0" eaLnBrk="1" latinLnBrk="0" hangingPunct="1">
              <a:lnSpc>
                <a:spcPct val="120000"/>
              </a:lnSpc>
              <a:spcBef>
                <a:spcPts val="500"/>
              </a:spcBef>
              <a:buFont typeface="Consolas" panose="020B0609020204030204" pitchFamily="49" charset="0"/>
              <a:buChar char="+"/>
              <a:defRPr sz="1400" kern="1200">
                <a:solidFill>
                  <a:schemeClr val="tx1"/>
                </a:solidFill>
                <a:latin typeface="+mn-lt"/>
                <a:ea typeface="+mn-ea"/>
                <a:cs typeface="+mn-cs"/>
              </a:defRPr>
            </a:lvl2pPr>
            <a:lvl3pPr marL="64008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822960" indent="-228600" algn="l" defTabSz="914400" rtl="0" eaLnBrk="1" latinLnBrk="0" hangingPunct="1">
              <a:lnSpc>
                <a:spcPct val="120000"/>
              </a:lnSpc>
              <a:spcBef>
                <a:spcPts val="500"/>
              </a:spcBef>
              <a:buFont typeface="Consolas" panose="020B0609020204030204" pitchFamily="49" charset="0"/>
              <a:buChar char="+"/>
              <a:defRPr sz="1200" kern="1200">
                <a:solidFill>
                  <a:schemeClr val="tx1"/>
                </a:solidFill>
                <a:latin typeface="+mn-lt"/>
                <a:ea typeface="+mn-ea"/>
                <a:cs typeface="+mn-cs"/>
              </a:defRPr>
            </a:lvl4pPr>
            <a:lvl5pPr marL="100584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buNone/>
            </a:pPr>
            <a:r>
              <a:rPr lang="en-US" dirty="0"/>
              <a:t>Incentivizing the emerging technology community to submit use cases to a NUCSL. </a:t>
            </a:r>
          </a:p>
        </p:txBody>
      </p:sp>
      <p:sp>
        <p:nvSpPr>
          <p:cNvPr id="27" name="Title 1">
            <a:extLst>
              <a:ext uri="{FF2B5EF4-FFF2-40B4-BE49-F238E27FC236}">
                <a16:creationId xmlns:a16="http://schemas.microsoft.com/office/drawing/2014/main" id="{9A69E0A5-4056-55BF-1928-70F6EF417A2B}"/>
              </a:ext>
            </a:extLst>
          </p:cNvPr>
          <p:cNvSpPr txBox="1">
            <a:spLocks/>
          </p:cNvSpPr>
          <p:nvPr/>
        </p:nvSpPr>
        <p:spPr>
          <a:xfrm>
            <a:off x="6978418" y="3429000"/>
            <a:ext cx="312843" cy="499118"/>
          </a:xfrm>
          <a:prstGeom prst="rect">
            <a:avLst/>
          </a:prstGeom>
        </p:spPr>
        <p:txBody>
          <a:bodyPr vert="horz" lIns="91440" tIns="45720" rIns="91440" bIns="45720" rtlCol="0" anchor="t">
            <a:normAutofit lnSpcReduction="10000"/>
          </a:bodyPr>
          <a:lstStyle>
            <a:lvl1pPr algn="l" defTabSz="914400" rtl="0" eaLnBrk="1" latinLnBrk="0" hangingPunct="1">
              <a:lnSpc>
                <a:spcPct val="120000"/>
              </a:lnSpc>
              <a:spcBef>
                <a:spcPct val="0"/>
              </a:spcBef>
              <a:buNone/>
              <a:defRPr sz="4000" i="1" kern="1200">
                <a:solidFill>
                  <a:srgbClr val="000000"/>
                </a:solidFill>
                <a:highlight>
                  <a:srgbClr val="FFFF00"/>
                </a:highlight>
                <a:latin typeface="+mj-lt"/>
                <a:ea typeface="+mj-ea"/>
                <a:cs typeface="+mj-cs"/>
              </a:defRPr>
            </a:lvl1pPr>
          </a:lstStyle>
          <a:p>
            <a:r>
              <a:rPr lang="en-US" sz="2400" dirty="0"/>
              <a:t>5</a:t>
            </a:r>
          </a:p>
        </p:txBody>
      </p:sp>
      <p:sp>
        <p:nvSpPr>
          <p:cNvPr id="28" name="Content Placeholder 2">
            <a:extLst>
              <a:ext uri="{FF2B5EF4-FFF2-40B4-BE49-F238E27FC236}">
                <a16:creationId xmlns:a16="http://schemas.microsoft.com/office/drawing/2014/main" id="{BD0CE508-3FB7-8A28-C639-C3FDCEB790A4}"/>
              </a:ext>
            </a:extLst>
          </p:cNvPr>
          <p:cNvSpPr txBox="1">
            <a:spLocks/>
          </p:cNvSpPr>
          <p:nvPr/>
        </p:nvSpPr>
        <p:spPr>
          <a:xfrm>
            <a:off x="7412449" y="4367224"/>
            <a:ext cx="4568119" cy="775010"/>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Font typeface="Arial" panose="020B0604020202020204" pitchFamily="34" charset="0"/>
              <a:buChar char="•"/>
              <a:defRPr sz="1600" kern="1200">
                <a:solidFill>
                  <a:schemeClr val="tx1"/>
                </a:solidFill>
                <a:latin typeface="+mn-lt"/>
                <a:ea typeface="+mn-ea"/>
                <a:cs typeface="+mn-cs"/>
              </a:defRPr>
            </a:lvl1pPr>
            <a:lvl2pPr marL="457200" indent="-228600" algn="l" defTabSz="914400" rtl="0" eaLnBrk="1" latinLnBrk="0" hangingPunct="1">
              <a:lnSpc>
                <a:spcPct val="120000"/>
              </a:lnSpc>
              <a:spcBef>
                <a:spcPts val="500"/>
              </a:spcBef>
              <a:buFont typeface="Consolas" panose="020B0609020204030204" pitchFamily="49" charset="0"/>
              <a:buChar char="+"/>
              <a:defRPr sz="1400" kern="1200">
                <a:solidFill>
                  <a:schemeClr val="tx1"/>
                </a:solidFill>
                <a:latin typeface="+mn-lt"/>
                <a:ea typeface="+mn-ea"/>
                <a:cs typeface="+mn-cs"/>
              </a:defRPr>
            </a:lvl2pPr>
            <a:lvl3pPr marL="64008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822960" indent="-228600" algn="l" defTabSz="914400" rtl="0" eaLnBrk="1" latinLnBrk="0" hangingPunct="1">
              <a:lnSpc>
                <a:spcPct val="120000"/>
              </a:lnSpc>
              <a:spcBef>
                <a:spcPts val="500"/>
              </a:spcBef>
              <a:buFont typeface="Consolas" panose="020B0609020204030204" pitchFamily="49" charset="0"/>
              <a:buChar char="+"/>
              <a:defRPr sz="1200" kern="1200">
                <a:solidFill>
                  <a:schemeClr val="tx1"/>
                </a:solidFill>
                <a:latin typeface="+mn-lt"/>
                <a:ea typeface="+mn-ea"/>
                <a:cs typeface="+mn-cs"/>
              </a:defRPr>
            </a:lvl4pPr>
            <a:lvl5pPr marL="100584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buNone/>
            </a:pPr>
            <a:r>
              <a:rPr lang="en-US" dirty="0"/>
              <a:t>Supporting creative approaches for how agencies identify, select, procure, pilot, and implement emerging technologies based on their unique needs and mission objectives. </a:t>
            </a:r>
          </a:p>
        </p:txBody>
      </p:sp>
      <p:sp>
        <p:nvSpPr>
          <p:cNvPr id="29" name="Title 1">
            <a:extLst>
              <a:ext uri="{FF2B5EF4-FFF2-40B4-BE49-F238E27FC236}">
                <a16:creationId xmlns:a16="http://schemas.microsoft.com/office/drawing/2014/main" id="{D8D3004B-7286-D039-E33E-82B74EB69256}"/>
              </a:ext>
            </a:extLst>
          </p:cNvPr>
          <p:cNvSpPr txBox="1">
            <a:spLocks/>
          </p:cNvSpPr>
          <p:nvPr/>
        </p:nvSpPr>
        <p:spPr>
          <a:xfrm>
            <a:off x="6978418" y="4467839"/>
            <a:ext cx="312843" cy="499118"/>
          </a:xfrm>
          <a:prstGeom prst="rect">
            <a:avLst/>
          </a:prstGeom>
        </p:spPr>
        <p:txBody>
          <a:bodyPr vert="horz" lIns="91440" tIns="45720" rIns="91440" bIns="45720" rtlCol="0" anchor="t">
            <a:normAutofit lnSpcReduction="10000"/>
          </a:bodyPr>
          <a:lstStyle>
            <a:lvl1pPr algn="l" defTabSz="914400" rtl="0" eaLnBrk="1" latinLnBrk="0" hangingPunct="1">
              <a:lnSpc>
                <a:spcPct val="120000"/>
              </a:lnSpc>
              <a:spcBef>
                <a:spcPct val="0"/>
              </a:spcBef>
              <a:buNone/>
              <a:defRPr sz="4000" i="1" kern="1200">
                <a:solidFill>
                  <a:srgbClr val="000000"/>
                </a:solidFill>
                <a:highlight>
                  <a:srgbClr val="FFFF00"/>
                </a:highlight>
                <a:latin typeface="+mj-lt"/>
                <a:ea typeface="+mj-ea"/>
                <a:cs typeface="+mj-cs"/>
              </a:defRPr>
            </a:lvl1pPr>
          </a:lstStyle>
          <a:p>
            <a:r>
              <a:rPr lang="en-US" sz="2400" dirty="0"/>
              <a:t>6</a:t>
            </a:r>
          </a:p>
        </p:txBody>
      </p:sp>
      <p:pic>
        <p:nvPicPr>
          <p:cNvPr id="30" name="Picture 29" descr="Homepage | ACT-IAC">
            <a:extLst>
              <a:ext uri="{FF2B5EF4-FFF2-40B4-BE49-F238E27FC236}">
                <a16:creationId xmlns:a16="http://schemas.microsoft.com/office/drawing/2014/main" id="{A9078197-29C8-3415-7894-791BCF363B65}"/>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8874636" y="201139"/>
            <a:ext cx="2908354" cy="11454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29333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 name="Title 1">
            <a:extLst>
              <a:ext uri="{FF2B5EF4-FFF2-40B4-BE49-F238E27FC236}">
                <a16:creationId xmlns:a16="http://schemas.microsoft.com/office/drawing/2014/main" id="{F057890C-CCD5-1FCB-6CFD-B375A7568B97}"/>
              </a:ext>
            </a:extLst>
          </p:cNvPr>
          <p:cNvSpPr txBox="1">
            <a:spLocks/>
          </p:cNvSpPr>
          <p:nvPr/>
        </p:nvSpPr>
        <p:spPr>
          <a:xfrm>
            <a:off x="914400" y="1229808"/>
            <a:ext cx="10363200" cy="657221"/>
          </a:xfrm>
          <a:prstGeom prst="rect">
            <a:avLst/>
          </a:prstGeom>
        </p:spPr>
        <p:txBody>
          <a:bodyPr vert="horz" lIns="91440" tIns="45720" rIns="91440" bIns="45720" rtlCol="0" anchor="t">
            <a:normAutofit fontScale="97500" lnSpcReduction="10000"/>
          </a:bodyPr>
          <a:lstStyle>
            <a:lvl1pPr algn="l" defTabSz="914400" rtl="0" eaLnBrk="1" latinLnBrk="0" hangingPunct="1">
              <a:lnSpc>
                <a:spcPct val="100000"/>
              </a:lnSpc>
              <a:spcBef>
                <a:spcPct val="0"/>
              </a:spcBef>
              <a:buNone/>
              <a:defRPr sz="4000" kern="1200">
                <a:solidFill>
                  <a:schemeClr val="tx1"/>
                </a:solidFill>
                <a:latin typeface="+mj-lt"/>
                <a:ea typeface="+mj-ea"/>
                <a:cs typeface="+mj-cs"/>
              </a:defRPr>
            </a:lvl1pPr>
          </a:lstStyle>
          <a:p>
            <a:r>
              <a:rPr lang="en-US" dirty="0"/>
              <a:t>NUCSL Highlights</a:t>
            </a:r>
          </a:p>
        </p:txBody>
      </p:sp>
      <p:sp>
        <p:nvSpPr>
          <p:cNvPr id="30" name="Rectangle 29">
            <a:extLst>
              <a:ext uri="{FF2B5EF4-FFF2-40B4-BE49-F238E27FC236}">
                <a16:creationId xmlns:a16="http://schemas.microsoft.com/office/drawing/2014/main" id="{EF0234E7-DF23-687C-10CC-6EB0E131F1D2}"/>
              </a:ext>
            </a:extLst>
          </p:cNvPr>
          <p:cNvSpPr/>
          <p:nvPr/>
        </p:nvSpPr>
        <p:spPr>
          <a:xfrm>
            <a:off x="914400" y="2127346"/>
            <a:ext cx="4470616" cy="3546431"/>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spcAft>
                <a:spcPts val="600"/>
              </a:spcAft>
            </a:pPr>
            <a:r>
              <a:rPr lang="en-US" sz="1600" b="1" dirty="0">
                <a:solidFill>
                  <a:schemeClr val="tx1"/>
                </a:solidFill>
              </a:rPr>
              <a:t>Quick Stats and Information Since Launching on February 22, 2022:</a:t>
            </a:r>
          </a:p>
          <a:p>
            <a:pPr marL="285750" indent="-285750">
              <a:spcAft>
                <a:spcPts val="600"/>
              </a:spcAft>
              <a:buFont typeface="Arial" panose="020B0604020202020204" pitchFamily="34" charset="0"/>
              <a:buChar char="•"/>
            </a:pPr>
            <a:r>
              <a:rPr lang="en-US" sz="1600" b="1" dirty="0">
                <a:solidFill>
                  <a:schemeClr val="tx1"/>
                </a:solidFill>
              </a:rPr>
              <a:t>Number of people the NUCSL white paper has been shared with: </a:t>
            </a:r>
            <a:r>
              <a:rPr lang="en-US" sz="1600" dirty="0">
                <a:solidFill>
                  <a:schemeClr val="tx1"/>
                </a:solidFill>
              </a:rPr>
              <a:t>10,253+</a:t>
            </a:r>
          </a:p>
          <a:p>
            <a:pPr marL="285750" indent="-285750">
              <a:spcAft>
                <a:spcPts val="600"/>
              </a:spcAft>
              <a:buFont typeface="Arial" panose="020B0604020202020204" pitchFamily="34" charset="0"/>
              <a:buChar char="•"/>
            </a:pPr>
            <a:r>
              <a:rPr lang="en-US" sz="1600" b="1" dirty="0">
                <a:solidFill>
                  <a:schemeClr val="tx1"/>
                </a:solidFill>
              </a:rPr>
              <a:t>Number of presentations conducted for the NUCSL: </a:t>
            </a:r>
            <a:r>
              <a:rPr lang="en-US" sz="1600" dirty="0">
                <a:solidFill>
                  <a:schemeClr val="tx1"/>
                </a:solidFill>
              </a:rPr>
              <a:t>14</a:t>
            </a:r>
          </a:p>
          <a:p>
            <a:pPr marL="285750" indent="-285750">
              <a:spcAft>
                <a:spcPts val="600"/>
              </a:spcAft>
              <a:buFont typeface="Arial" panose="020B0604020202020204" pitchFamily="34" charset="0"/>
              <a:buChar char="•"/>
            </a:pPr>
            <a:r>
              <a:rPr lang="en-US" sz="1600" b="1" dirty="0">
                <a:solidFill>
                  <a:schemeClr val="tx1"/>
                </a:solidFill>
              </a:rPr>
              <a:t>Number of people the NUCSL customer journey maps have been shared with: </a:t>
            </a:r>
            <a:r>
              <a:rPr lang="en-US" sz="1600" dirty="0">
                <a:solidFill>
                  <a:schemeClr val="tx1"/>
                </a:solidFill>
              </a:rPr>
              <a:t>200+</a:t>
            </a:r>
          </a:p>
          <a:p>
            <a:pPr marL="285750" indent="-285750">
              <a:spcAft>
                <a:spcPts val="600"/>
              </a:spcAft>
              <a:buFont typeface="Arial" panose="020B0604020202020204" pitchFamily="34" charset="0"/>
              <a:buChar char="•"/>
            </a:pPr>
            <a:r>
              <a:rPr lang="en-US" sz="1600" b="1" dirty="0">
                <a:solidFill>
                  <a:schemeClr val="tx1"/>
                </a:solidFill>
              </a:rPr>
              <a:t>NUCSL features and information users are most interested in: </a:t>
            </a:r>
            <a:r>
              <a:rPr lang="en-US" sz="1600" dirty="0">
                <a:solidFill>
                  <a:schemeClr val="tx1"/>
                </a:solidFill>
              </a:rPr>
              <a:t>Emerging Technology Adoption Feasibility, Cross-Agency Collaboration, and Identifying Lessons Learned</a:t>
            </a:r>
          </a:p>
          <a:p>
            <a:pPr marL="285750" indent="-285750">
              <a:spcAft>
                <a:spcPts val="600"/>
              </a:spcAft>
              <a:buFont typeface="Arial" panose="020B0604020202020204" pitchFamily="34" charset="0"/>
              <a:buChar char="•"/>
            </a:pPr>
            <a:endParaRPr lang="en-US" sz="1400" dirty="0">
              <a:solidFill>
                <a:schemeClr val="tx1"/>
              </a:solidFill>
            </a:endParaRPr>
          </a:p>
          <a:p>
            <a:pPr marL="285750" indent="-285750">
              <a:spcAft>
                <a:spcPts val="600"/>
              </a:spcAft>
              <a:buFont typeface="Arial" panose="020B0604020202020204" pitchFamily="34" charset="0"/>
              <a:buChar char="•"/>
            </a:pPr>
            <a:endParaRPr lang="en-US" sz="1400" dirty="0">
              <a:solidFill>
                <a:schemeClr val="tx1"/>
              </a:solidFill>
            </a:endParaRPr>
          </a:p>
          <a:p>
            <a:pPr marL="285750" indent="-285750">
              <a:spcAft>
                <a:spcPts val="600"/>
              </a:spcAft>
              <a:buFont typeface="Arial" panose="020B0604020202020204" pitchFamily="34" charset="0"/>
              <a:buChar char="•"/>
            </a:pPr>
            <a:endParaRPr lang="en-US" sz="1400" dirty="0">
              <a:solidFill>
                <a:schemeClr val="tx1"/>
              </a:solidFill>
            </a:endParaRPr>
          </a:p>
        </p:txBody>
      </p:sp>
      <p:sp>
        <p:nvSpPr>
          <p:cNvPr id="32" name="TextBox 31">
            <a:extLst>
              <a:ext uri="{FF2B5EF4-FFF2-40B4-BE49-F238E27FC236}">
                <a16:creationId xmlns:a16="http://schemas.microsoft.com/office/drawing/2014/main" id="{82A364A6-AB7E-106B-13A9-7E3DBFBE9373}"/>
              </a:ext>
            </a:extLst>
          </p:cNvPr>
          <p:cNvSpPr txBox="1"/>
          <p:nvPr/>
        </p:nvSpPr>
        <p:spPr>
          <a:xfrm>
            <a:off x="5668589" y="2127346"/>
            <a:ext cx="5537092" cy="1815882"/>
          </a:xfrm>
          <a:prstGeom prst="rect">
            <a:avLst/>
          </a:prstGeom>
          <a:solidFill>
            <a:schemeClr val="bg1">
              <a:lumMod val="95000"/>
            </a:schemeClr>
          </a:solidFill>
        </p:spPr>
        <p:txBody>
          <a:bodyPr wrap="square" rtlCol="0">
            <a:spAutoFit/>
          </a:bodyPr>
          <a:lstStyle/>
          <a:p>
            <a:r>
              <a:rPr lang="en-US" sz="1600" b="1" dirty="0"/>
              <a:t>Emerging Technology Use Case Organizations Represented in a NUCSL</a:t>
            </a:r>
          </a:p>
          <a:p>
            <a:pPr marL="285750" indent="-285750">
              <a:buFont typeface="Arial" panose="020B0604020202020204" pitchFamily="34" charset="0"/>
              <a:buChar char="•"/>
            </a:pPr>
            <a:r>
              <a:rPr lang="en-US" sz="1600" dirty="0"/>
              <a:t>Department of Homeland Security Procurement Innovation Lab </a:t>
            </a:r>
          </a:p>
          <a:p>
            <a:pPr marL="285750" indent="-285750">
              <a:buFont typeface="Arial" panose="020B0604020202020204" pitchFamily="34" charset="0"/>
              <a:buChar char="•"/>
            </a:pPr>
            <a:r>
              <a:rPr lang="en-US" sz="1600" dirty="0"/>
              <a:t>Internal Revenue Service </a:t>
            </a:r>
          </a:p>
          <a:p>
            <a:pPr marL="285750" indent="-285750">
              <a:buFont typeface="Arial" panose="020B0604020202020204" pitchFamily="34" charset="0"/>
              <a:buChar char="•"/>
            </a:pPr>
            <a:r>
              <a:rPr lang="en-US" sz="1600" dirty="0"/>
              <a:t>National Institute of Standards and Technology</a:t>
            </a:r>
          </a:p>
          <a:p>
            <a:pPr marL="285750" indent="-285750">
              <a:buFont typeface="Arial" panose="020B0604020202020204" pitchFamily="34" charset="0"/>
              <a:buChar char="•"/>
            </a:pPr>
            <a:r>
              <a:rPr lang="en-US" sz="1600" dirty="0"/>
              <a:t>Start-ups and Small, Medium, and Large Businesses</a:t>
            </a:r>
          </a:p>
        </p:txBody>
      </p:sp>
      <p:sp>
        <p:nvSpPr>
          <p:cNvPr id="33" name="TextBox 32">
            <a:extLst>
              <a:ext uri="{FF2B5EF4-FFF2-40B4-BE49-F238E27FC236}">
                <a16:creationId xmlns:a16="http://schemas.microsoft.com/office/drawing/2014/main" id="{39150304-5927-E014-AFDA-CAF727034C3B}"/>
              </a:ext>
            </a:extLst>
          </p:cNvPr>
          <p:cNvSpPr txBox="1"/>
          <p:nvPr/>
        </p:nvSpPr>
        <p:spPr>
          <a:xfrm>
            <a:off x="5668589" y="4183545"/>
            <a:ext cx="5537092" cy="1508105"/>
          </a:xfrm>
          <a:prstGeom prst="rect">
            <a:avLst/>
          </a:prstGeom>
          <a:solidFill>
            <a:schemeClr val="accent1"/>
          </a:solidFill>
          <a:ln>
            <a:noFill/>
          </a:ln>
        </p:spPr>
        <p:txBody>
          <a:bodyPr wrap="square" rtlCol="0">
            <a:spAutoFit/>
          </a:bodyPr>
          <a:lstStyle/>
          <a:p>
            <a:r>
              <a:rPr lang="en-US" sz="1600" b="1" dirty="0">
                <a:solidFill>
                  <a:schemeClr val="bg1"/>
                </a:solidFill>
              </a:rPr>
              <a:t>What’s Next!</a:t>
            </a:r>
          </a:p>
          <a:p>
            <a:pPr marL="285750" indent="-285750">
              <a:buFont typeface="Arial" panose="020B0604020202020204" pitchFamily="34" charset="0"/>
              <a:buChar char="•"/>
            </a:pPr>
            <a:r>
              <a:rPr lang="en-US" sz="1600" b="1" dirty="0">
                <a:solidFill>
                  <a:schemeClr val="bg1"/>
                </a:solidFill>
              </a:rPr>
              <a:t>Artificial Intelligence use case collection in alignment with Executive Order 13960</a:t>
            </a:r>
          </a:p>
          <a:p>
            <a:pPr marL="285750" indent="-285750">
              <a:buFont typeface="Arial" panose="020B0604020202020204" pitchFamily="34" charset="0"/>
              <a:buChar char="•"/>
            </a:pPr>
            <a:r>
              <a:rPr lang="en-US" sz="1600" dirty="0">
                <a:solidFill>
                  <a:schemeClr val="bg1"/>
                </a:solidFill>
              </a:rPr>
              <a:t>Incubator, Chief Technology Officer, and Chief Data Officer outreach campaigns</a:t>
            </a:r>
          </a:p>
          <a:p>
            <a:endParaRPr lang="en-US" sz="1200" dirty="0">
              <a:solidFill>
                <a:schemeClr val="bg1"/>
              </a:solidFill>
            </a:endParaRPr>
          </a:p>
        </p:txBody>
      </p:sp>
      <p:pic>
        <p:nvPicPr>
          <p:cNvPr id="8" name="Picture 7" descr="Homepage | ACT-IAC">
            <a:extLst>
              <a:ext uri="{FF2B5EF4-FFF2-40B4-BE49-F238E27FC236}">
                <a16:creationId xmlns:a16="http://schemas.microsoft.com/office/drawing/2014/main" id="{0D7A8166-004F-6EBB-0244-7221CF57DCFD}"/>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874636" y="201139"/>
            <a:ext cx="2908354" cy="11454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03938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4897A2-4CDF-31E5-CABC-3F202FBF8AF8}"/>
              </a:ext>
            </a:extLst>
          </p:cNvPr>
          <p:cNvSpPr>
            <a:spLocks noGrp="1"/>
          </p:cNvSpPr>
          <p:nvPr>
            <p:ph type="title"/>
          </p:nvPr>
        </p:nvSpPr>
        <p:spPr>
          <a:xfrm>
            <a:off x="745732" y="180594"/>
            <a:ext cx="8665564" cy="752929"/>
          </a:xfrm>
        </p:spPr>
        <p:txBody>
          <a:bodyPr>
            <a:normAutofit fontScale="90000"/>
          </a:bodyPr>
          <a:lstStyle/>
          <a:p>
            <a:pPr lvl="0">
              <a:lnSpc>
                <a:spcPct val="100000"/>
              </a:lnSpc>
              <a:spcBef>
                <a:spcPts val="0"/>
              </a:spcBef>
            </a:pPr>
            <a:r>
              <a:rPr lang="en-US" dirty="0"/>
              <a:t>Emerging Technology Use Case Summit</a:t>
            </a:r>
            <a:br>
              <a:rPr lang="en-US" dirty="0"/>
            </a:br>
            <a:r>
              <a:rPr lang="en-US" sz="2200" b="0" dirty="0">
                <a:ea typeface="+mn-ea"/>
                <a:cs typeface="+mn-cs"/>
              </a:rPr>
              <a:t>September 20, 2022, from 9 AM to 11:30 AM In-Person (Location TBD)</a:t>
            </a:r>
            <a:endParaRPr lang="en-US" sz="2200" dirty="0"/>
          </a:p>
        </p:txBody>
      </p:sp>
      <p:sp>
        <p:nvSpPr>
          <p:cNvPr id="3" name="Content Placeholder 2">
            <a:extLst>
              <a:ext uri="{FF2B5EF4-FFF2-40B4-BE49-F238E27FC236}">
                <a16:creationId xmlns:a16="http://schemas.microsoft.com/office/drawing/2014/main" id="{D181CD55-2381-42FD-2DBF-98D4B4367CCD}"/>
              </a:ext>
            </a:extLst>
          </p:cNvPr>
          <p:cNvSpPr>
            <a:spLocks noGrp="1"/>
          </p:cNvSpPr>
          <p:nvPr>
            <p:ph idx="1"/>
          </p:nvPr>
        </p:nvSpPr>
        <p:spPr>
          <a:xfrm>
            <a:off x="640402" y="1130119"/>
            <a:ext cx="3587209" cy="465898"/>
          </a:xfrm>
          <a:solidFill>
            <a:schemeClr val="accent1"/>
          </a:solidFill>
        </p:spPr>
        <p:txBody>
          <a:bodyPr>
            <a:normAutofit/>
          </a:bodyPr>
          <a:lstStyle/>
          <a:p>
            <a:pPr marL="0" indent="0">
              <a:buNone/>
            </a:pPr>
            <a:r>
              <a:rPr lang="en-US" b="1" dirty="0">
                <a:solidFill>
                  <a:schemeClr val="bg1"/>
                </a:solidFill>
              </a:rPr>
              <a:t>Feature Your Use Case</a:t>
            </a:r>
          </a:p>
        </p:txBody>
      </p:sp>
      <p:sp>
        <p:nvSpPr>
          <p:cNvPr id="5" name="Oval 4">
            <a:extLst>
              <a:ext uri="{FF2B5EF4-FFF2-40B4-BE49-F238E27FC236}">
                <a16:creationId xmlns:a16="http://schemas.microsoft.com/office/drawing/2014/main" id="{645A9470-8B1B-CB5E-82C4-9CEA1884EF1C}"/>
              </a:ext>
            </a:extLst>
          </p:cNvPr>
          <p:cNvSpPr/>
          <p:nvPr/>
        </p:nvSpPr>
        <p:spPr>
          <a:xfrm>
            <a:off x="171442" y="1816771"/>
            <a:ext cx="364506" cy="351263"/>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Neue Haas Grotesk Text Pro"/>
                <a:ea typeface="+mn-ea"/>
                <a:cs typeface="+mn-cs"/>
              </a:rPr>
              <a:t>1</a:t>
            </a:r>
          </a:p>
        </p:txBody>
      </p:sp>
      <p:sp>
        <p:nvSpPr>
          <p:cNvPr id="6" name="TextBox 5">
            <a:extLst>
              <a:ext uri="{FF2B5EF4-FFF2-40B4-BE49-F238E27FC236}">
                <a16:creationId xmlns:a16="http://schemas.microsoft.com/office/drawing/2014/main" id="{92AB9293-44F3-EFF0-5CB2-020FE9ED728E}"/>
              </a:ext>
            </a:extLst>
          </p:cNvPr>
          <p:cNvSpPr txBox="1"/>
          <p:nvPr/>
        </p:nvSpPr>
        <p:spPr>
          <a:xfrm>
            <a:off x="640402" y="1737116"/>
            <a:ext cx="3587209" cy="107721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50" b="0" i="0" u="none" strike="noStrike" kern="1200" cap="none" spc="0" normalizeH="0" baseline="0" noProof="0" dirty="0">
                <a:ln>
                  <a:noFill/>
                </a:ln>
                <a:solidFill>
                  <a:srgbClr val="000000"/>
                </a:solidFill>
                <a:effectLst/>
                <a:uLnTx/>
                <a:uFillTx/>
                <a:latin typeface="Neue Haas Grotesk Text Pro"/>
                <a:ea typeface="+mn-ea"/>
                <a:cs typeface="+mn-cs"/>
              </a:rPr>
              <a:t>Between July 20</a:t>
            </a:r>
            <a:r>
              <a:rPr kumimoji="0" lang="en-US" sz="1550" b="0" i="0" u="none" strike="noStrike" kern="1200" cap="none" spc="0" normalizeH="0" baseline="30000" noProof="0" dirty="0">
                <a:ln>
                  <a:noFill/>
                </a:ln>
                <a:solidFill>
                  <a:srgbClr val="000000"/>
                </a:solidFill>
                <a:effectLst/>
                <a:uLnTx/>
                <a:uFillTx/>
                <a:latin typeface="Neue Haas Grotesk Text Pro"/>
                <a:ea typeface="+mn-ea"/>
                <a:cs typeface="+mn-cs"/>
              </a:rPr>
              <a:t>th</a:t>
            </a:r>
            <a:r>
              <a:rPr kumimoji="0" lang="en-US" sz="1550" b="0" i="0" u="none" strike="noStrike" kern="1200" cap="none" spc="0" normalizeH="0" baseline="0" noProof="0" dirty="0">
                <a:ln>
                  <a:noFill/>
                </a:ln>
                <a:solidFill>
                  <a:srgbClr val="000000"/>
                </a:solidFill>
                <a:effectLst/>
                <a:uLnTx/>
                <a:uFillTx/>
                <a:latin typeface="Neue Haas Grotesk Text Pro"/>
                <a:ea typeface="+mn-ea"/>
                <a:cs typeface="+mn-cs"/>
              </a:rPr>
              <a:t> and August 30</a:t>
            </a:r>
            <a:r>
              <a:rPr kumimoji="0" lang="en-US" sz="1550" b="0" i="0" u="none" strike="noStrike" kern="1200" cap="none" spc="0" normalizeH="0" baseline="30000" noProof="0" dirty="0">
                <a:ln>
                  <a:noFill/>
                </a:ln>
                <a:solidFill>
                  <a:srgbClr val="000000"/>
                </a:solidFill>
                <a:effectLst/>
                <a:uLnTx/>
                <a:uFillTx/>
                <a:latin typeface="Neue Haas Grotesk Text Pro"/>
                <a:ea typeface="+mn-ea"/>
                <a:cs typeface="+mn-cs"/>
              </a:rPr>
              <a:t>th</a:t>
            </a:r>
            <a:r>
              <a:rPr kumimoji="0" lang="en-US" sz="1550" b="0" i="0" u="none" strike="noStrike" kern="1200" cap="none" spc="0" normalizeH="0" baseline="0" noProof="0" dirty="0">
                <a:ln>
                  <a:noFill/>
                </a:ln>
                <a:solidFill>
                  <a:srgbClr val="000000"/>
                </a:solidFill>
                <a:effectLst/>
                <a:uLnTx/>
                <a:uFillTx/>
                <a:latin typeface="Neue Haas Grotesk Text Pro"/>
                <a:ea typeface="+mn-ea"/>
                <a:cs typeface="+mn-cs"/>
              </a:rPr>
              <a:t>, submit your use case to ACT-IAC’s </a:t>
            </a:r>
            <a:r>
              <a:rPr kumimoji="0" lang="en-US" sz="1550" b="0" i="0" u="none" strike="noStrike" kern="1200" cap="none" spc="0" normalizeH="0" baseline="0" noProof="0" dirty="0">
                <a:ln>
                  <a:noFill/>
                </a:ln>
                <a:solidFill>
                  <a:srgbClr val="000000"/>
                </a:solidFill>
                <a:effectLst/>
                <a:uLnTx/>
                <a:uFillTx/>
                <a:latin typeface="Neue Haas Grotesk Text Pro"/>
                <a:ea typeface="+mn-ea"/>
                <a:cs typeface="+mn-cs"/>
                <a:hlinkClick r:id="rId2"/>
              </a:rPr>
              <a:t>National Use Case and Solutions Library</a:t>
            </a:r>
            <a:r>
              <a:rPr kumimoji="0" lang="en-US" sz="1550" b="0" i="0" u="none" strike="noStrike" kern="1200" cap="none" spc="0" normalizeH="0" baseline="0" noProof="0" dirty="0">
                <a:ln>
                  <a:noFill/>
                </a:ln>
                <a:solidFill>
                  <a:srgbClr val="000000"/>
                </a:solidFill>
                <a:effectLst/>
                <a:uLnTx/>
                <a:uFillTx/>
                <a:latin typeface="Neue Haas Grotesk Text Pro"/>
                <a:ea typeface="+mn-ea"/>
                <a:cs typeface="+mn-cs"/>
              </a:rPr>
              <a:t>. </a:t>
            </a:r>
          </a:p>
        </p:txBody>
      </p:sp>
      <p:sp>
        <p:nvSpPr>
          <p:cNvPr id="7" name="Oval 6">
            <a:extLst>
              <a:ext uri="{FF2B5EF4-FFF2-40B4-BE49-F238E27FC236}">
                <a16:creationId xmlns:a16="http://schemas.microsoft.com/office/drawing/2014/main" id="{016ECFB0-E771-EAD6-1A7F-4F1E5789938A}"/>
              </a:ext>
            </a:extLst>
          </p:cNvPr>
          <p:cNvSpPr/>
          <p:nvPr/>
        </p:nvSpPr>
        <p:spPr>
          <a:xfrm>
            <a:off x="198820" y="3003723"/>
            <a:ext cx="364506" cy="351263"/>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Neue Haas Grotesk Text Pro"/>
                <a:ea typeface="+mn-ea"/>
                <a:cs typeface="+mn-cs"/>
              </a:rPr>
              <a:t>2</a:t>
            </a:r>
          </a:p>
        </p:txBody>
      </p:sp>
      <p:sp>
        <p:nvSpPr>
          <p:cNvPr id="8" name="TextBox 7">
            <a:extLst>
              <a:ext uri="{FF2B5EF4-FFF2-40B4-BE49-F238E27FC236}">
                <a16:creationId xmlns:a16="http://schemas.microsoft.com/office/drawing/2014/main" id="{27F2EA85-B2E7-2CFF-1BFB-A6EBD0D497B0}"/>
              </a:ext>
            </a:extLst>
          </p:cNvPr>
          <p:cNvSpPr txBox="1"/>
          <p:nvPr/>
        </p:nvSpPr>
        <p:spPr>
          <a:xfrm>
            <a:off x="640402" y="2922634"/>
            <a:ext cx="3587209" cy="132343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50" b="0" i="0" u="none" strike="noStrike" kern="1200" cap="none" spc="0" normalizeH="0" baseline="0" noProof="0" dirty="0">
                <a:ln>
                  <a:noFill/>
                </a:ln>
                <a:solidFill>
                  <a:srgbClr val="000000"/>
                </a:solidFill>
                <a:effectLst/>
                <a:uLnTx/>
                <a:uFillTx/>
                <a:latin typeface="Neue Haas Grotesk Text Pro"/>
                <a:ea typeface="+mn-ea"/>
                <a:cs typeface="+mn-cs"/>
              </a:rPr>
              <a:t>Once your use case has been submitted, it will be featured on ACT-IAC’s Emerging Technology Community of Interest </a:t>
            </a:r>
            <a:r>
              <a:rPr kumimoji="0" lang="en-US" sz="1550" b="0" i="0" u="none" strike="noStrike" kern="1200" cap="none" spc="0" normalizeH="0" baseline="0" noProof="0" dirty="0">
                <a:ln>
                  <a:noFill/>
                </a:ln>
                <a:solidFill>
                  <a:srgbClr val="000000"/>
                </a:solidFill>
                <a:effectLst/>
                <a:uLnTx/>
                <a:uFillTx/>
                <a:latin typeface="Neue Haas Grotesk Text Pro"/>
                <a:ea typeface="+mn-ea"/>
                <a:cs typeface="+mn-cs"/>
                <a:hlinkClick r:id="rId3"/>
              </a:rPr>
              <a:t>LinkedIn page</a:t>
            </a:r>
            <a:r>
              <a:rPr kumimoji="0" lang="en-US" sz="1550" b="0" i="0" u="none" strike="noStrike" kern="1200" cap="none" spc="0" normalizeH="0" baseline="0" noProof="0" dirty="0">
                <a:ln>
                  <a:noFill/>
                </a:ln>
                <a:solidFill>
                  <a:srgbClr val="000000"/>
                </a:solidFill>
                <a:effectLst/>
                <a:uLnTx/>
                <a:uFillTx/>
                <a:latin typeface="Neue Haas Grotesk Text Pro"/>
                <a:ea typeface="+mn-ea"/>
                <a:cs typeface="+mn-cs"/>
              </a:rPr>
              <a:t>.</a:t>
            </a:r>
          </a:p>
        </p:txBody>
      </p:sp>
      <p:sp>
        <p:nvSpPr>
          <p:cNvPr id="9" name="Oval 8">
            <a:extLst>
              <a:ext uri="{FF2B5EF4-FFF2-40B4-BE49-F238E27FC236}">
                <a16:creationId xmlns:a16="http://schemas.microsoft.com/office/drawing/2014/main" id="{E5ECF04A-F34E-D454-5CE4-FF57A09B8951}"/>
              </a:ext>
            </a:extLst>
          </p:cNvPr>
          <p:cNvSpPr/>
          <p:nvPr/>
        </p:nvSpPr>
        <p:spPr>
          <a:xfrm>
            <a:off x="204347" y="4442706"/>
            <a:ext cx="364506" cy="351263"/>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Neue Haas Grotesk Text Pro"/>
                <a:ea typeface="+mn-ea"/>
                <a:cs typeface="+mn-cs"/>
              </a:rPr>
              <a:t>3</a:t>
            </a:r>
          </a:p>
        </p:txBody>
      </p:sp>
      <p:sp>
        <p:nvSpPr>
          <p:cNvPr id="10" name="TextBox 9">
            <a:extLst>
              <a:ext uri="{FF2B5EF4-FFF2-40B4-BE49-F238E27FC236}">
                <a16:creationId xmlns:a16="http://schemas.microsoft.com/office/drawing/2014/main" id="{4B8645C5-6192-47FC-B344-E1D93AAB7ECD}"/>
              </a:ext>
            </a:extLst>
          </p:cNvPr>
          <p:cNvSpPr txBox="1"/>
          <p:nvPr/>
        </p:nvSpPr>
        <p:spPr>
          <a:xfrm>
            <a:off x="640402" y="4354373"/>
            <a:ext cx="3587209" cy="128496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50" b="0" i="0" u="none" strike="noStrike" kern="1200" cap="none" spc="0" normalizeH="0" baseline="0" noProof="0" dirty="0">
                <a:ln>
                  <a:noFill/>
                </a:ln>
                <a:solidFill>
                  <a:srgbClr val="000000"/>
                </a:solidFill>
                <a:effectLst/>
                <a:uLnTx/>
                <a:uFillTx/>
                <a:latin typeface="Neue Haas Grotesk Text Pro"/>
                <a:ea typeface="+mn-ea"/>
                <a:cs typeface="+mn-cs"/>
              </a:rPr>
              <a:t>Organizations who submit use cases between July 20</a:t>
            </a:r>
            <a:r>
              <a:rPr kumimoji="0" lang="en-US" sz="1550" b="0" i="0" u="none" strike="noStrike" kern="1200" cap="none" spc="0" normalizeH="0" baseline="30000" noProof="0" dirty="0">
                <a:ln>
                  <a:noFill/>
                </a:ln>
                <a:solidFill>
                  <a:srgbClr val="000000"/>
                </a:solidFill>
                <a:effectLst/>
                <a:uLnTx/>
                <a:uFillTx/>
                <a:latin typeface="Neue Haas Grotesk Text Pro"/>
                <a:ea typeface="+mn-ea"/>
                <a:cs typeface="+mn-cs"/>
              </a:rPr>
              <a:t>th</a:t>
            </a:r>
            <a:r>
              <a:rPr kumimoji="0" lang="en-US" sz="1550" b="0" i="0" u="none" strike="noStrike" kern="1200" cap="none" spc="0" normalizeH="0" baseline="0" noProof="0" dirty="0">
                <a:ln>
                  <a:noFill/>
                </a:ln>
                <a:solidFill>
                  <a:srgbClr val="000000"/>
                </a:solidFill>
                <a:effectLst/>
                <a:uLnTx/>
                <a:uFillTx/>
                <a:latin typeface="Neue Haas Grotesk Text Pro"/>
                <a:ea typeface="+mn-ea"/>
                <a:cs typeface="+mn-cs"/>
              </a:rPr>
              <a:t> and August 30</a:t>
            </a:r>
            <a:r>
              <a:rPr kumimoji="0" lang="en-US" sz="1550" b="0" i="0" u="none" strike="noStrike" kern="1200" cap="none" spc="0" normalizeH="0" baseline="30000" noProof="0" dirty="0">
                <a:ln>
                  <a:noFill/>
                </a:ln>
                <a:solidFill>
                  <a:srgbClr val="000000"/>
                </a:solidFill>
                <a:effectLst/>
                <a:uLnTx/>
                <a:uFillTx/>
                <a:latin typeface="Neue Haas Grotesk Text Pro"/>
                <a:ea typeface="+mn-ea"/>
                <a:cs typeface="+mn-cs"/>
              </a:rPr>
              <a:t>th</a:t>
            </a:r>
            <a:r>
              <a:rPr kumimoji="0" lang="en-US" sz="1550" b="0" i="0" u="none" strike="noStrike" kern="1200" cap="none" spc="0" normalizeH="0" baseline="0" noProof="0" dirty="0">
                <a:ln>
                  <a:noFill/>
                </a:ln>
                <a:solidFill>
                  <a:srgbClr val="000000"/>
                </a:solidFill>
                <a:effectLst/>
                <a:uLnTx/>
                <a:uFillTx/>
                <a:latin typeface="Neue Haas Grotesk Text Pro"/>
                <a:ea typeface="+mn-ea"/>
                <a:cs typeface="+mn-cs"/>
              </a:rPr>
              <a:t> will be invited to showcase their use cases at the Emerging Technology Use Case Summit.</a:t>
            </a:r>
          </a:p>
        </p:txBody>
      </p:sp>
      <p:sp>
        <p:nvSpPr>
          <p:cNvPr id="11" name="Content Placeholder 2">
            <a:extLst>
              <a:ext uri="{FF2B5EF4-FFF2-40B4-BE49-F238E27FC236}">
                <a16:creationId xmlns:a16="http://schemas.microsoft.com/office/drawing/2014/main" id="{73A116D9-2124-5DF7-28B6-3350D14F8E00}"/>
              </a:ext>
            </a:extLst>
          </p:cNvPr>
          <p:cNvSpPr txBox="1">
            <a:spLocks/>
          </p:cNvSpPr>
          <p:nvPr/>
        </p:nvSpPr>
        <p:spPr>
          <a:xfrm>
            <a:off x="4412482" y="1130119"/>
            <a:ext cx="3587209" cy="465898"/>
          </a:xfrm>
          <a:prstGeom prst="rect">
            <a:avLst/>
          </a:prstGeom>
          <a:solidFill>
            <a:schemeClr val="accent2"/>
          </a:solidFill>
        </p:spPr>
        <p:txBody>
          <a:bodyPr vert="horz" lIns="91440" tIns="45720" rIns="91440" bIns="45720" rtlCol="0">
            <a:normAutofit/>
          </a:bodyPr>
          <a:lstStyle>
            <a:lvl1pPr marL="228600" indent="-228600" algn="l" defTabSz="914400" rtl="0" eaLnBrk="1" latinLnBrk="0" hangingPunct="1">
              <a:lnSpc>
                <a:spcPct val="11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10000"/>
              </a:lnSpc>
              <a:spcBef>
                <a:spcPts val="1000"/>
              </a:spcBef>
              <a:spcAft>
                <a:spcPts val="0"/>
              </a:spcAft>
              <a:buClrTx/>
              <a:buSzTx/>
              <a:buFont typeface="Arial" panose="020B0604020202020204" pitchFamily="34" charset="0"/>
              <a:buNone/>
              <a:tabLst/>
              <a:defRPr/>
            </a:pPr>
            <a:r>
              <a:rPr kumimoji="0" lang="en-US" sz="2200" b="1" i="0" u="none" strike="noStrike" kern="1200" cap="none" spc="0" normalizeH="0" baseline="0" noProof="0" dirty="0">
                <a:ln>
                  <a:noFill/>
                </a:ln>
                <a:solidFill>
                  <a:srgbClr val="FFFFFF"/>
                </a:solidFill>
                <a:effectLst/>
                <a:uLnTx/>
                <a:uFillTx/>
                <a:latin typeface="Neue Haas Grotesk Text Pro"/>
                <a:ea typeface="+mn-ea"/>
                <a:cs typeface="+mn-cs"/>
              </a:rPr>
              <a:t>Hear From Experts</a:t>
            </a:r>
          </a:p>
        </p:txBody>
      </p:sp>
      <p:sp>
        <p:nvSpPr>
          <p:cNvPr id="12" name="TextBox 11">
            <a:extLst>
              <a:ext uri="{FF2B5EF4-FFF2-40B4-BE49-F238E27FC236}">
                <a16:creationId xmlns:a16="http://schemas.microsoft.com/office/drawing/2014/main" id="{B3F9806F-733C-AB15-05DD-B0790E042F60}"/>
              </a:ext>
            </a:extLst>
          </p:cNvPr>
          <p:cNvSpPr txBox="1"/>
          <p:nvPr/>
        </p:nvSpPr>
        <p:spPr>
          <a:xfrm>
            <a:off x="4323195" y="1693480"/>
            <a:ext cx="3676496" cy="4147289"/>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550" b="0" i="0" u="none" strike="noStrike" kern="1200" cap="none" spc="0" normalizeH="0" baseline="0" noProof="0" dirty="0">
                <a:ln>
                  <a:noFill/>
                </a:ln>
                <a:solidFill>
                  <a:srgbClr val="000000"/>
                </a:solidFill>
                <a:effectLst/>
                <a:uLnTx/>
                <a:uFillTx/>
                <a:latin typeface="Neue Haas Grotesk Text Pro"/>
                <a:ea typeface="+mn-ea"/>
                <a:cs typeface="+mn-cs"/>
              </a:rPr>
              <a:t>Technology leaders in </a:t>
            </a:r>
            <a:r>
              <a:rPr kumimoji="0" lang="en-US" sz="1550" b="1" i="0" u="none" strike="noStrike" kern="1200" cap="none" spc="0" normalizeH="0" baseline="0" noProof="0" dirty="0">
                <a:ln>
                  <a:noFill/>
                </a:ln>
                <a:solidFill>
                  <a:srgbClr val="000000"/>
                </a:solidFill>
                <a:effectLst/>
                <a:uLnTx/>
                <a:uFillTx/>
                <a:latin typeface="Neue Haas Grotesk Text Pro"/>
                <a:ea typeface="+mn-ea"/>
                <a:cs typeface="+mn-cs"/>
              </a:rPr>
              <a:t>government, industry, and academia will present on use cases</a:t>
            </a:r>
            <a:r>
              <a:rPr kumimoji="0" lang="en-US" sz="1550" b="0" i="0" u="none" strike="noStrike" kern="1200" cap="none" spc="0" normalizeH="0" baseline="0" noProof="0" dirty="0">
                <a:ln>
                  <a:noFill/>
                </a:ln>
                <a:solidFill>
                  <a:srgbClr val="000000"/>
                </a:solidFill>
                <a:effectLst/>
                <a:uLnTx/>
                <a:uFillTx/>
                <a:latin typeface="Neue Haas Grotesk Text Pro"/>
                <a:ea typeface="+mn-ea"/>
                <a:cs typeface="+mn-cs"/>
              </a:rPr>
              <a:t> covering technologies such as artificial intelligence, machine learning, blockchain, and more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550" b="0" i="0" u="none" strike="noStrike" kern="1200" cap="none" spc="0" normalizeH="0" baseline="0" noProof="0" dirty="0">
                <a:ln>
                  <a:noFill/>
                </a:ln>
                <a:solidFill>
                  <a:srgbClr val="000000"/>
                </a:solidFill>
                <a:effectLst/>
                <a:uLnTx/>
                <a:uFillTx/>
                <a:latin typeface="Neue Haas Grotesk Text Pro"/>
                <a:ea typeface="+mn-ea"/>
                <a:cs typeface="+mn-cs"/>
              </a:rPr>
              <a:t>Panelists from across government will join us to discuss </a:t>
            </a:r>
            <a:r>
              <a:rPr kumimoji="0" lang="en-US" sz="1550" b="1" i="0" u="none" strike="noStrike" kern="1200" cap="none" spc="0" normalizeH="0" baseline="0" noProof="0" dirty="0">
                <a:ln>
                  <a:noFill/>
                </a:ln>
                <a:solidFill>
                  <a:srgbClr val="000000"/>
                </a:solidFill>
                <a:effectLst/>
                <a:uLnTx/>
                <a:uFillTx/>
                <a:latin typeface="Neue Haas Grotesk Text Pro"/>
                <a:ea typeface="+mn-ea"/>
                <a:cs typeface="+mn-cs"/>
              </a:rPr>
              <a:t>how agencies are gathering and sharing emerging technology use cases</a:t>
            </a:r>
            <a:r>
              <a:rPr kumimoji="0" lang="en-US" sz="1550" b="0" i="0" u="none" strike="noStrike" kern="1200" cap="none" spc="0" normalizeH="0" baseline="0" noProof="0" dirty="0">
                <a:ln>
                  <a:noFill/>
                </a:ln>
                <a:solidFill>
                  <a:srgbClr val="000000"/>
                </a:solidFill>
                <a:effectLst/>
                <a:uLnTx/>
                <a:uFillTx/>
                <a:latin typeface="Neue Haas Grotesk Text Pro"/>
                <a:ea typeface="+mn-ea"/>
                <a:cs typeface="+mn-cs"/>
              </a:rPr>
              <a:t> within their organizations and across government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550" b="0" i="0" u="none" strike="noStrike" kern="1200" cap="none" spc="0" normalizeH="0" baseline="0" noProof="0" dirty="0">
                <a:ln>
                  <a:noFill/>
                </a:ln>
                <a:solidFill>
                  <a:srgbClr val="000000"/>
                </a:solidFill>
                <a:effectLst/>
                <a:uLnTx/>
                <a:uFillTx/>
                <a:latin typeface="Neue Haas Grotesk Text Pro"/>
                <a:ea typeface="+mn-ea"/>
                <a:cs typeface="+mn-cs"/>
              </a:rPr>
              <a:t>Government and industry organizations will </a:t>
            </a:r>
            <a:r>
              <a:rPr kumimoji="0" lang="en-US" sz="1550" b="1" i="0" u="none" strike="noStrike" kern="1200" cap="none" spc="0" normalizeH="0" baseline="0" noProof="0" dirty="0">
                <a:ln>
                  <a:noFill/>
                </a:ln>
                <a:solidFill>
                  <a:srgbClr val="000000"/>
                </a:solidFill>
                <a:effectLst/>
                <a:uLnTx/>
                <a:uFillTx/>
                <a:latin typeface="Neue Haas Grotesk Text Pro"/>
                <a:ea typeface="+mn-ea"/>
                <a:cs typeface="+mn-cs"/>
              </a:rPr>
              <a:t>showcase use cases featured in ACT-IAC’s National Use Case and Solutions Library</a:t>
            </a:r>
          </a:p>
        </p:txBody>
      </p:sp>
      <p:sp>
        <p:nvSpPr>
          <p:cNvPr id="13" name="Content Placeholder 2">
            <a:extLst>
              <a:ext uri="{FF2B5EF4-FFF2-40B4-BE49-F238E27FC236}">
                <a16:creationId xmlns:a16="http://schemas.microsoft.com/office/drawing/2014/main" id="{9E0258AA-1665-D2DA-CD7B-96CEA3359D7A}"/>
              </a:ext>
            </a:extLst>
          </p:cNvPr>
          <p:cNvSpPr txBox="1">
            <a:spLocks/>
          </p:cNvSpPr>
          <p:nvPr/>
        </p:nvSpPr>
        <p:spPr>
          <a:xfrm>
            <a:off x="8400444" y="1130119"/>
            <a:ext cx="3587209" cy="4710649"/>
          </a:xfrm>
          <a:prstGeom prst="rect">
            <a:avLst/>
          </a:prstGeom>
          <a:solidFill>
            <a:schemeClr val="accent6"/>
          </a:solidFill>
        </p:spPr>
        <p:txBody>
          <a:bodyPr vert="horz" lIns="91440" tIns="45720" rIns="91440" bIns="45720" rtlCol="0">
            <a:normAutofit fontScale="92500" lnSpcReduction="20000"/>
          </a:bodyPr>
          <a:lstStyle>
            <a:lvl1pPr marL="228600" indent="-228600" algn="l" defTabSz="914400" rtl="0" eaLnBrk="1" latinLnBrk="0" hangingPunct="1">
              <a:lnSpc>
                <a:spcPct val="11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10000"/>
              </a:lnSpc>
              <a:spcBef>
                <a:spcPts val="1000"/>
              </a:spcBef>
              <a:spcAft>
                <a:spcPts val="0"/>
              </a:spcAft>
              <a:buClrTx/>
              <a:buSzTx/>
              <a:buFont typeface="Arial" panose="020B0604020202020204" pitchFamily="34" charset="0"/>
              <a:buNone/>
              <a:tabLst/>
              <a:defRPr/>
            </a:pPr>
            <a:r>
              <a:rPr kumimoji="0" lang="en-US" sz="2400" b="1" i="0" u="none" strike="noStrike" kern="1200" cap="none" spc="0" normalizeH="0" baseline="0" noProof="0" dirty="0">
                <a:ln>
                  <a:noFill/>
                </a:ln>
                <a:solidFill>
                  <a:srgbClr val="FFFFFF"/>
                </a:solidFill>
                <a:effectLst/>
                <a:uLnTx/>
                <a:uFillTx/>
                <a:latin typeface="Neue Haas Grotesk Text Pro"/>
                <a:ea typeface="+mn-ea"/>
                <a:cs typeface="+mn-cs"/>
              </a:rPr>
              <a:t>Agenda</a:t>
            </a:r>
          </a:p>
          <a:p>
            <a:pPr marL="0" marR="0" lvl="0" indent="0" algn="l" defTabSz="914400" rtl="0" eaLnBrk="1" fontAlgn="auto" latinLnBrk="0" hangingPunct="1">
              <a:lnSpc>
                <a:spcPct val="110000"/>
              </a:lnSpc>
              <a:spcBef>
                <a:spcPts val="1000"/>
              </a:spcBef>
              <a:spcAft>
                <a:spcPts val="0"/>
              </a:spcAft>
              <a:buClrTx/>
              <a:buSzTx/>
              <a:buFont typeface="Arial" panose="020B0604020202020204" pitchFamily="34" charset="0"/>
              <a:buNone/>
              <a:tabLst/>
              <a:defRPr/>
            </a:pPr>
            <a:r>
              <a:rPr kumimoji="0" lang="en-US" sz="2000" b="1" i="0" u="none" strike="noStrike" kern="1200" cap="none" spc="0" normalizeH="0" baseline="0" noProof="0" dirty="0">
                <a:ln>
                  <a:noFill/>
                </a:ln>
                <a:solidFill>
                  <a:srgbClr val="FFFFFF"/>
                </a:solidFill>
                <a:effectLst/>
                <a:uLnTx/>
                <a:uFillTx/>
                <a:latin typeface="Neue Haas Grotesk Text Pro"/>
                <a:ea typeface="+mn-ea"/>
                <a:cs typeface="+mn-cs"/>
              </a:rPr>
              <a:t>9:00 AM – 9:15 AM </a:t>
            </a:r>
          </a:p>
          <a:p>
            <a:pPr marL="0" marR="0" lvl="0" indent="0" algn="l" defTabSz="914400" rtl="0" eaLnBrk="1" fontAlgn="auto" latinLnBrk="0" hangingPunct="1">
              <a:lnSpc>
                <a:spcPct val="110000"/>
              </a:lnSpc>
              <a:spcBef>
                <a:spcPts val="1000"/>
              </a:spcBef>
              <a:spcAft>
                <a:spcPts val="0"/>
              </a:spcAft>
              <a:buClrTx/>
              <a:buSzTx/>
              <a:buFont typeface="Arial" panose="020B0604020202020204" pitchFamily="34" charset="0"/>
              <a:buNone/>
              <a:tabLst/>
              <a:defRPr/>
            </a:pPr>
            <a:r>
              <a:rPr kumimoji="0" lang="en-US" sz="2000" b="0" i="0" u="none" strike="noStrike" kern="1200" cap="none" spc="0" normalizeH="0" baseline="0" noProof="0" dirty="0">
                <a:ln>
                  <a:noFill/>
                </a:ln>
                <a:solidFill>
                  <a:srgbClr val="FFFFFF"/>
                </a:solidFill>
                <a:effectLst/>
                <a:uLnTx/>
                <a:uFillTx/>
                <a:latin typeface="Neue Haas Grotesk Text Pro"/>
                <a:ea typeface="+mn-ea"/>
                <a:cs typeface="+mn-cs"/>
              </a:rPr>
              <a:t>Keynote</a:t>
            </a:r>
          </a:p>
          <a:p>
            <a:pPr marL="0" marR="0" lvl="0" indent="0" algn="l" defTabSz="914400" rtl="0" eaLnBrk="1" fontAlgn="auto" latinLnBrk="0" hangingPunct="1">
              <a:lnSpc>
                <a:spcPct val="110000"/>
              </a:lnSpc>
              <a:spcBef>
                <a:spcPts val="1000"/>
              </a:spcBef>
              <a:spcAft>
                <a:spcPts val="0"/>
              </a:spcAft>
              <a:buClrTx/>
              <a:buSzTx/>
              <a:buFont typeface="Arial" panose="020B0604020202020204" pitchFamily="34" charset="0"/>
              <a:buNone/>
              <a:tabLst/>
              <a:defRPr/>
            </a:pPr>
            <a:r>
              <a:rPr kumimoji="0" lang="en-US" sz="2000" b="1" i="0" u="none" strike="noStrike" kern="1200" cap="none" spc="0" normalizeH="0" baseline="0" noProof="0" dirty="0">
                <a:ln>
                  <a:noFill/>
                </a:ln>
                <a:solidFill>
                  <a:srgbClr val="FFFFFF"/>
                </a:solidFill>
                <a:effectLst/>
                <a:uLnTx/>
                <a:uFillTx/>
                <a:latin typeface="Neue Haas Grotesk Text Pro"/>
                <a:ea typeface="+mn-ea"/>
                <a:cs typeface="+mn-cs"/>
              </a:rPr>
              <a:t>9:20 AM – 9:45 AM</a:t>
            </a:r>
            <a:r>
              <a:rPr kumimoji="0" lang="en-US" sz="2000" b="0" i="0" u="none" strike="noStrike" kern="1200" cap="none" spc="0" normalizeH="0" baseline="0" noProof="0" dirty="0">
                <a:ln>
                  <a:noFill/>
                </a:ln>
                <a:solidFill>
                  <a:srgbClr val="FFFFFF"/>
                </a:solidFill>
                <a:effectLst/>
                <a:uLnTx/>
                <a:uFillTx/>
                <a:latin typeface="Neue Haas Grotesk Text Pro"/>
                <a:ea typeface="+mn-ea"/>
                <a:cs typeface="+mn-cs"/>
              </a:rPr>
              <a:t> </a:t>
            </a:r>
          </a:p>
          <a:p>
            <a:pPr marL="0" marR="0" lvl="0" indent="0" algn="l" defTabSz="914400" rtl="0" eaLnBrk="1" fontAlgn="auto" latinLnBrk="0" hangingPunct="1">
              <a:lnSpc>
                <a:spcPct val="110000"/>
              </a:lnSpc>
              <a:spcBef>
                <a:spcPts val="1000"/>
              </a:spcBef>
              <a:spcAft>
                <a:spcPts val="0"/>
              </a:spcAft>
              <a:buClrTx/>
              <a:buSzTx/>
              <a:buFont typeface="Arial" panose="020B0604020202020204" pitchFamily="34" charset="0"/>
              <a:buNone/>
              <a:tabLst/>
              <a:defRPr/>
            </a:pPr>
            <a:r>
              <a:rPr kumimoji="0" lang="en-US" sz="2000" b="0" i="0" u="none" strike="noStrike" kern="1200" cap="none" spc="0" normalizeH="0" baseline="0" noProof="0" dirty="0">
                <a:ln>
                  <a:noFill/>
                </a:ln>
                <a:solidFill>
                  <a:srgbClr val="FFFFFF"/>
                </a:solidFill>
                <a:effectLst/>
                <a:uLnTx/>
                <a:uFillTx/>
                <a:latin typeface="Neue Haas Grotesk Text Pro"/>
                <a:ea typeface="+mn-ea"/>
                <a:cs typeface="+mn-cs"/>
              </a:rPr>
              <a:t>Panel Discussion</a:t>
            </a:r>
          </a:p>
          <a:p>
            <a:pPr marL="0" marR="0" lvl="0" indent="0" algn="l" defTabSz="914400" rtl="0" eaLnBrk="1" fontAlgn="auto" latinLnBrk="0" hangingPunct="1">
              <a:lnSpc>
                <a:spcPct val="110000"/>
              </a:lnSpc>
              <a:spcBef>
                <a:spcPts val="1000"/>
              </a:spcBef>
              <a:spcAft>
                <a:spcPts val="0"/>
              </a:spcAft>
              <a:buClrTx/>
              <a:buSzTx/>
              <a:buFont typeface="Arial" panose="020B0604020202020204" pitchFamily="34" charset="0"/>
              <a:buNone/>
              <a:tabLst/>
              <a:defRPr/>
            </a:pPr>
            <a:r>
              <a:rPr kumimoji="0" lang="en-US" sz="2000" b="1" i="0" u="none" strike="noStrike" kern="1200" cap="none" spc="0" normalizeH="0" baseline="0" noProof="0" dirty="0">
                <a:ln>
                  <a:noFill/>
                </a:ln>
                <a:solidFill>
                  <a:srgbClr val="FFFFFF"/>
                </a:solidFill>
                <a:effectLst/>
                <a:uLnTx/>
                <a:uFillTx/>
                <a:latin typeface="Neue Haas Grotesk Text Pro"/>
                <a:ea typeface="+mn-ea"/>
                <a:cs typeface="+mn-cs"/>
              </a:rPr>
              <a:t>10:00 AM – 10:45 AM </a:t>
            </a:r>
          </a:p>
          <a:p>
            <a:pPr marL="0" marR="0" lvl="0" indent="0" algn="l" defTabSz="914400" rtl="0" eaLnBrk="1" fontAlgn="auto" latinLnBrk="0" hangingPunct="1">
              <a:lnSpc>
                <a:spcPct val="110000"/>
              </a:lnSpc>
              <a:spcBef>
                <a:spcPts val="1000"/>
              </a:spcBef>
              <a:spcAft>
                <a:spcPts val="0"/>
              </a:spcAft>
              <a:buClrTx/>
              <a:buSzTx/>
              <a:buFont typeface="Arial" panose="020B0604020202020204" pitchFamily="34" charset="0"/>
              <a:buNone/>
              <a:tabLst/>
              <a:defRPr/>
            </a:pPr>
            <a:r>
              <a:rPr kumimoji="0" lang="en-US" sz="2000" b="0" i="0" u="none" strike="noStrike" kern="1200" cap="none" spc="0" normalizeH="0" baseline="0" noProof="0" dirty="0">
                <a:ln>
                  <a:noFill/>
                </a:ln>
                <a:solidFill>
                  <a:srgbClr val="FFFFFF"/>
                </a:solidFill>
                <a:effectLst/>
                <a:uLnTx/>
                <a:uFillTx/>
                <a:latin typeface="Neue Haas Grotesk Text Pro"/>
                <a:ea typeface="+mn-ea"/>
                <a:cs typeface="+mn-cs"/>
              </a:rPr>
              <a:t>Use Case Presentations </a:t>
            </a:r>
          </a:p>
          <a:p>
            <a:pPr marL="0" marR="0" lvl="0" indent="0" algn="l" defTabSz="914400" rtl="0" eaLnBrk="1" fontAlgn="auto" latinLnBrk="0" hangingPunct="1">
              <a:lnSpc>
                <a:spcPct val="110000"/>
              </a:lnSpc>
              <a:spcBef>
                <a:spcPts val="1000"/>
              </a:spcBef>
              <a:spcAft>
                <a:spcPts val="0"/>
              </a:spcAft>
              <a:buClrTx/>
              <a:buSzTx/>
              <a:buFont typeface="Arial" panose="020B0604020202020204" pitchFamily="34" charset="0"/>
              <a:buNone/>
              <a:tabLst/>
              <a:defRPr/>
            </a:pPr>
            <a:r>
              <a:rPr kumimoji="0" lang="en-US" sz="2000" b="1" i="0" u="none" strike="noStrike" kern="1200" cap="none" spc="0" normalizeH="0" baseline="0" noProof="0" dirty="0">
                <a:ln>
                  <a:noFill/>
                </a:ln>
                <a:solidFill>
                  <a:srgbClr val="FFFFFF"/>
                </a:solidFill>
                <a:effectLst/>
                <a:uLnTx/>
                <a:uFillTx/>
                <a:latin typeface="Neue Haas Grotesk Text Pro"/>
                <a:ea typeface="+mn-ea"/>
                <a:cs typeface="+mn-cs"/>
              </a:rPr>
              <a:t>10:45 AM – 10:55 AM </a:t>
            </a:r>
          </a:p>
          <a:p>
            <a:pPr marL="0" marR="0" lvl="0" indent="0" algn="l" defTabSz="914400" rtl="0" eaLnBrk="1" fontAlgn="auto" latinLnBrk="0" hangingPunct="1">
              <a:lnSpc>
                <a:spcPct val="110000"/>
              </a:lnSpc>
              <a:spcBef>
                <a:spcPts val="1000"/>
              </a:spcBef>
              <a:spcAft>
                <a:spcPts val="0"/>
              </a:spcAft>
              <a:buClrTx/>
              <a:buSzTx/>
              <a:buFont typeface="Arial" panose="020B0604020202020204" pitchFamily="34" charset="0"/>
              <a:buNone/>
              <a:tabLst/>
              <a:defRPr/>
            </a:pPr>
            <a:r>
              <a:rPr kumimoji="0" lang="en-US" sz="2000" b="0" i="0" u="none" strike="noStrike" kern="1200" cap="none" spc="0" normalizeH="0" baseline="0" noProof="0" dirty="0">
                <a:ln>
                  <a:noFill/>
                </a:ln>
                <a:solidFill>
                  <a:srgbClr val="FFFFFF"/>
                </a:solidFill>
                <a:effectLst/>
                <a:uLnTx/>
                <a:uFillTx/>
                <a:latin typeface="Neue Haas Grotesk Text Pro"/>
                <a:ea typeface="+mn-ea"/>
                <a:cs typeface="+mn-cs"/>
              </a:rPr>
              <a:t>Closing Remarks </a:t>
            </a:r>
          </a:p>
          <a:p>
            <a:pPr marL="0" marR="0" lvl="0" indent="0" algn="l" defTabSz="914400" rtl="0" eaLnBrk="1" fontAlgn="auto" latinLnBrk="0" hangingPunct="1">
              <a:lnSpc>
                <a:spcPct val="110000"/>
              </a:lnSpc>
              <a:spcBef>
                <a:spcPts val="1000"/>
              </a:spcBef>
              <a:spcAft>
                <a:spcPts val="0"/>
              </a:spcAft>
              <a:buClrTx/>
              <a:buSzTx/>
              <a:buFont typeface="Arial" panose="020B0604020202020204" pitchFamily="34" charset="0"/>
              <a:buNone/>
              <a:tabLst/>
              <a:defRPr/>
            </a:pPr>
            <a:r>
              <a:rPr kumimoji="0" lang="en-US" sz="2000" b="1" i="0" u="none" strike="noStrike" kern="1200" cap="none" spc="0" normalizeH="0" baseline="0" noProof="0" dirty="0">
                <a:ln>
                  <a:noFill/>
                </a:ln>
                <a:solidFill>
                  <a:srgbClr val="FFFFFF"/>
                </a:solidFill>
                <a:effectLst/>
                <a:uLnTx/>
                <a:uFillTx/>
                <a:latin typeface="Neue Haas Grotesk Text Pro"/>
                <a:ea typeface="+mn-ea"/>
                <a:cs typeface="+mn-cs"/>
              </a:rPr>
              <a:t>11:00 AM – 11:30 AM </a:t>
            </a:r>
            <a:r>
              <a:rPr kumimoji="0" lang="en-US" sz="2000" b="0" i="0" u="none" strike="noStrike" kern="1200" cap="none" spc="0" normalizeH="0" baseline="0" noProof="0" dirty="0">
                <a:ln>
                  <a:noFill/>
                </a:ln>
                <a:solidFill>
                  <a:srgbClr val="FFFFFF"/>
                </a:solidFill>
                <a:effectLst/>
                <a:uLnTx/>
                <a:uFillTx/>
                <a:latin typeface="Neue Haas Grotesk Text Pro"/>
                <a:ea typeface="+mn-ea"/>
                <a:cs typeface="+mn-cs"/>
              </a:rPr>
              <a:t>Emerging Technology Use Case Showcase</a:t>
            </a:r>
          </a:p>
        </p:txBody>
      </p:sp>
      <p:pic>
        <p:nvPicPr>
          <p:cNvPr id="15" name="Picture 14" descr="Homepage | ACT-IAC">
            <a:extLst>
              <a:ext uri="{FF2B5EF4-FFF2-40B4-BE49-F238E27FC236}">
                <a16:creationId xmlns:a16="http://schemas.microsoft.com/office/drawing/2014/main" id="{4FFC507B-23E8-A4DF-373B-D0AF0AD6F22F}"/>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9139028" y="186184"/>
            <a:ext cx="2110039" cy="8310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71099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 name="Title 1">
            <a:extLst>
              <a:ext uri="{FF2B5EF4-FFF2-40B4-BE49-F238E27FC236}">
                <a16:creationId xmlns:a16="http://schemas.microsoft.com/office/drawing/2014/main" id="{F057890C-CCD5-1FCB-6CFD-B375A7568B97}"/>
              </a:ext>
            </a:extLst>
          </p:cNvPr>
          <p:cNvSpPr txBox="1">
            <a:spLocks/>
          </p:cNvSpPr>
          <p:nvPr/>
        </p:nvSpPr>
        <p:spPr>
          <a:xfrm>
            <a:off x="914400" y="1229808"/>
            <a:ext cx="10363200" cy="657221"/>
          </a:xfrm>
          <a:prstGeom prst="rect">
            <a:avLst/>
          </a:prstGeom>
        </p:spPr>
        <p:txBody>
          <a:bodyPr vert="horz" lIns="91440" tIns="45720" rIns="91440" bIns="45720" rtlCol="0" anchor="t">
            <a:normAutofit fontScale="97500" lnSpcReduction="10000"/>
          </a:bodyPr>
          <a:lstStyle>
            <a:lvl1pPr algn="l" defTabSz="914400" rtl="0" eaLnBrk="1" latinLnBrk="0" hangingPunct="1">
              <a:lnSpc>
                <a:spcPct val="100000"/>
              </a:lnSpc>
              <a:spcBef>
                <a:spcPct val="0"/>
              </a:spcBef>
              <a:buNone/>
              <a:defRPr sz="4000"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000000"/>
                </a:solidFill>
                <a:effectLst/>
                <a:uLnTx/>
                <a:uFillTx/>
                <a:latin typeface="Grandview Display"/>
                <a:ea typeface="+mj-ea"/>
                <a:cs typeface="+mj-cs"/>
              </a:rPr>
              <a:t>Presentation Links</a:t>
            </a:r>
          </a:p>
        </p:txBody>
      </p:sp>
      <p:sp>
        <p:nvSpPr>
          <p:cNvPr id="32" name="TextBox 31">
            <a:extLst>
              <a:ext uri="{FF2B5EF4-FFF2-40B4-BE49-F238E27FC236}">
                <a16:creationId xmlns:a16="http://schemas.microsoft.com/office/drawing/2014/main" id="{82A364A6-AB7E-106B-13A9-7E3DBFBE9373}"/>
              </a:ext>
            </a:extLst>
          </p:cNvPr>
          <p:cNvSpPr txBox="1"/>
          <p:nvPr/>
        </p:nvSpPr>
        <p:spPr>
          <a:xfrm>
            <a:off x="1006462" y="2084160"/>
            <a:ext cx="9757994" cy="3170099"/>
          </a:xfrm>
          <a:prstGeom prst="rect">
            <a:avLst/>
          </a:prstGeom>
          <a:solidFill>
            <a:schemeClr val="bg1">
              <a:lumMod val="95000"/>
            </a:schemeClr>
          </a:solid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500" b="1" i="0" u="none" strike="noStrike" kern="1200" cap="none" spc="0" normalizeH="0" baseline="0" noProof="0" dirty="0">
                <a:ln>
                  <a:noFill/>
                </a:ln>
                <a:solidFill>
                  <a:srgbClr val="000000"/>
                </a:solidFill>
                <a:effectLst/>
                <a:uLnTx/>
                <a:uFillTx/>
                <a:latin typeface="Grandview Display"/>
                <a:ea typeface="+mn-ea"/>
                <a:cs typeface="+mn-cs"/>
                <a:hlinkClick r:id="rId2"/>
              </a:rPr>
              <a:t>Blockchain Playbook</a:t>
            </a:r>
            <a:endParaRPr kumimoji="0" lang="en-US" sz="2500" b="1" i="0" u="none" strike="noStrike" kern="1200" cap="none" spc="0" normalizeH="0" baseline="0" noProof="0" dirty="0">
              <a:ln>
                <a:noFill/>
              </a:ln>
              <a:solidFill>
                <a:srgbClr val="000000"/>
              </a:solidFill>
              <a:effectLst/>
              <a:uLnTx/>
              <a:uFillTx/>
              <a:latin typeface="Grandview Display"/>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500" b="1" dirty="0">
                <a:solidFill>
                  <a:srgbClr val="000000"/>
                </a:solidFill>
                <a:latin typeface="Grandview Display"/>
                <a:hlinkClick r:id="rId3"/>
              </a:rPr>
              <a:t>Artificial Intelligence Primer</a:t>
            </a:r>
            <a:endParaRPr lang="en-US" sz="2500" b="1" dirty="0">
              <a:solidFill>
                <a:srgbClr val="000000"/>
              </a:solidFill>
              <a:latin typeface="Grandview Display"/>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500" b="1" i="0" u="none" strike="noStrike" kern="1200" cap="none" spc="0" normalizeH="0" baseline="0" noProof="0" dirty="0">
                <a:ln>
                  <a:noFill/>
                </a:ln>
                <a:solidFill>
                  <a:srgbClr val="000000"/>
                </a:solidFill>
                <a:effectLst/>
                <a:uLnTx/>
                <a:uFillTx/>
                <a:latin typeface="Grandview Display"/>
                <a:ea typeface="+mn-ea"/>
                <a:cs typeface="+mn-cs"/>
                <a:hlinkClick r:id="rId4"/>
              </a:rPr>
              <a:t>Artificial Intelligence Playbook </a:t>
            </a:r>
            <a:endParaRPr kumimoji="0" lang="en-US" sz="2500" b="1" i="0" u="none" strike="noStrike" kern="1200" cap="none" spc="0" normalizeH="0" baseline="0" noProof="0" dirty="0">
              <a:ln>
                <a:noFill/>
              </a:ln>
              <a:solidFill>
                <a:srgbClr val="000000"/>
              </a:solidFill>
              <a:effectLst/>
              <a:uLnTx/>
              <a:uFillTx/>
              <a:latin typeface="Grandview Display"/>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500" b="1" dirty="0">
                <a:solidFill>
                  <a:srgbClr val="000000"/>
                </a:solidFill>
                <a:latin typeface="Grandview Display"/>
                <a:hlinkClick r:id="rId5"/>
              </a:rPr>
              <a:t>NUCSL White Paper </a:t>
            </a:r>
            <a:endParaRPr lang="en-US" sz="2500" b="1" dirty="0">
              <a:solidFill>
                <a:srgbClr val="000000"/>
              </a:solidFill>
              <a:latin typeface="Grandview Display"/>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500" b="1" dirty="0">
                <a:solidFill>
                  <a:srgbClr val="000000"/>
                </a:solidFill>
                <a:latin typeface="Grandview Display"/>
                <a:hlinkClick r:id="rId6"/>
              </a:rPr>
              <a:t>NUCSL Pilot Platform </a:t>
            </a:r>
            <a:endParaRPr lang="en-US" sz="2500" b="1" dirty="0">
              <a:solidFill>
                <a:srgbClr val="000000"/>
              </a:solidFill>
              <a:latin typeface="Grandview Display"/>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500" b="1" dirty="0">
                <a:solidFill>
                  <a:srgbClr val="000000"/>
                </a:solidFill>
                <a:latin typeface="Grandview Display"/>
                <a:hlinkClick r:id="rId7"/>
              </a:rPr>
              <a:t>Use Case Summit Registration </a:t>
            </a:r>
            <a:endParaRPr lang="en-US" sz="2500" b="1" dirty="0">
              <a:solidFill>
                <a:srgbClr val="000000"/>
              </a:solidFill>
              <a:latin typeface="Grandview Display"/>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500" b="1" i="0" u="none" strike="noStrike" kern="1200" cap="none" spc="0" normalizeH="0" baseline="0" noProof="0" dirty="0">
                <a:ln>
                  <a:noFill/>
                </a:ln>
                <a:solidFill>
                  <a:srgbClr val="000000"/>
                </a:solidFill>
                <a:effectLst/>
                <a:uLnTx/>
                <a:uFillTx/>
                <a:latin typeface="Grandview Display"/>
                <a:ea typeface="+mn-ea"/>
                <a:cs typeface="+mn-cs"/>
                <a:hlinkClick r:id="rId8"/>
              </a:rPr>
              <a:t>ACT-IAC Emerging Technology COI</a:t>
            </a:r>
            <a:endParaRPr kumimoji="0" lang="en-US" sz="2500" b="1" i="0" u="none" strike="noStrike" kern="1200" cap="none" spc="0" normalizeH="0" baseline="0" noProof="0" dirty="0">
              <a:ln>
                <a:noFill/>
              </a:ln>
              <a:solidFill>
                <a:srgbClr val="000000"/>
              </a:solidFill>
              <a:effectLst/>
              <a:uLnTx/>
              <a:uFillTx/>
              <a:latin typeface="Grandview Display"/>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500" b="1" dirty="0">
                <a:solidFill>
                  <a:srgbClr val="000000"/>
                </a:solidFill>
                <a:latin typeface="Grandview Display"/>
                <a:hlinkClick r:id="rId9"/>
              </a:rPr>
              <a:t>ACT-IAC C-SCRM Shark Tank Materials and Video</a:t>
            </a:r>
            <a:endParaRPr kumimoji="0" lang="en-US" sz="2500" b="1" i="0" u="none" strike="noStrike" kern="1200" cap="none" spc="0" normalizeH="0" baseline="0" noProof="0" dirty="0">
              <a:ln>
                <a:noFill/>
              </a:ln>
              <a:solidFill>
                <a:srgbClr val="000000"/>
              </a:solidFill>
              <a:effectLst/>
              <a:uLnTx/>
              <a:uFillTx/>
              <a:latin typeface="Grandview Display"/>
              <a:ea typeface="+mn-ea"/>
              <a:cs typeface="+mn-cs"/>
            </a:endParaRPr>
          </a:p>
        </p:txBody>
      </p:sp>
      <p:pic>
        <p:nvPicPr>
          <p:cNvPr id="5" name="Picture 4" descr="Homepage | ACT-IAC">
            <a:extLst>
              <a:ext uri="{FF2B5EF4-FFF2-40B4-BE49-F238E27FC236}">
                <a16:creationId xmlns:a16="http://schemas.microsoft.com/office/drawing/2014/main" id="{F1B2ADB0-D0B8-3BD6-93D3-D15FB0ABE6B7}"/>
              </a:ext>
            </a:extLst>
          </p:cNvPr>
          <p:cNvPicPr>
            <a:picLocks noChangeAspect="1" noChangeArrowheads="1"/>
          </p:cNvPicPr>
          <p:nvPr/>
        </p:nvPicPr>
        <p:blipFill>
          <a:blip r:embed="rId10">
            <a:extLst>
              <a:ext uri="{28A0092B-C50C-407E-A947-70E740481C1C}">
                <a14:useLocalDpi xmlns:a14="http://schemas.microsoft.com/office/drawing/2010/main" val="0"/>
              </a:ext>
            </a:extLst>
          </a:blip>
          <a:stretch>
            <a:fillRect/>
          </a:stretch>
        </p:blipFill>
        <p:spPr bwMode="auto">
          <a:xfrm>
            <a:off x="8874636" y="201139"/>
            <a:ext cx="2908354" cy="11454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83026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827C9D-6E6A-C740-AAF6-EA8B73A63766}"/>
              </a:ext>
            </a:extLst>
          </p:cNvPr>
          <p:cNvSpPr>
            <a:spLocks noGrp="1"/>
          </p:cNvSpPr>
          <p:nvPr>
            <p:ph type="ctrTitle"/>
          </p:nvPr>
        </p:nvSpPr>
        <p:spPr>
          <a:xfrm>
            <a:off x="2207521" y="2750480"/>
            <a:ext cx="9566170" cy="875609"/>
          </a:xfrm>
        </p:spPr>
        <p:txBody>
          <a:bodyPr/>
          <a:lstStyle/>
          <a:p>
            <a:pPr algn="ctr"/>
            <a:r>
              <a:rPr lang="en-US" sz="4400" dirty="0"/>
              <a:t>National Artificial Intelligence Institute (NAII)</a:t>
            </a:r>
          </a:p>
        </p:txBody>
      </p:sp>
    </p:spTree>
    <p:extLst>
      <p:ext uri="{BB962C8B-B14F-4D97-AF65-F5344CB8AC3E}">
        <p14:creationId xmlns:p14="http://schemas.microsoft.com/office/powerpoint/2010/main" val="38598213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508A68-47C5-2D40-90A1-14D3E1060889}"/>
              </a:ext>
            </a:extLst>
          </p:cNvPr>
          <p:cNvSpPr>
            <a:spLocks noGrp="1"/>
          </p:cNvSpPr>
          <p:nvPr>
            <p:ph type="title"/>
          </p:nvPr>
        </p:nvSpPr>
        <p:spPr/>
        <p:txBody>
          <a:bodyPr/>
          <a:lstStyle/>
          <a:p>
            <a:r>
              <a:rPr lang="en-US" dirty="0"/>
              <a:t>National Artificial Intelligence Institute</a:t>
            </a:r>
          </a:p>
        </p:txBody>
      </p:sp>
      <p:sp>
        <p:nvSpPr>
          <p:cNvPr id="3" name="Content Placeholder 2">
            <a:extLst>
              <a:ext uri="{FF2B5EF4-FFF2-40B4-BE49-F238E27FC236}">
                <a16:creationId xmlns:a16="http://schemas.microsoft.com/office/drawing/2014/main" id="{3DFE5033-F212-2C44-AD29-20428C34AA6B}"/>
              </a:ext>
            </a:extLst>
          </p:cNvPr>
          <p:cNvSpPr>
            <a:spLocks noGrp="1"/>
          </p:cNvSpPr>
          <p:nvPr>
            <p:ph idx="1"/>
          </p:nvPr>
        </p:nvSpPr>
        <p:spPr/>
        <p:txBody>
          <a:bodyPr/>
          <a:lstStyle/>
          <a:p>
            <a:r>
              <a:rPr kumimoji="0" lang="en-US" sz="2800" b="1" i="0" u="none" strike="noStrike" kern="1200" cap="none" spc="0" normalizeH="0" baseline="0" noProof="0" dirty="0">
                <a:ln>
                  <a:noFill/>
                </a:ln>
                <a:solidFill>
                  <a:srgbClr val="002F56"/>
                </a:solidFill>
                <a:effectLst/>
                <a:uLnTx/>
                <a:uFillTx/>
                <a:latin typeface="Calibri" panose="020F0502020204030204"/>
                <a:ea typeface="+mj-ea"/>
                <a:cs typeface="+mj-cs"/>
              </a:rPr>
              <a:t>Vision</a:t>
            </a:r>
            <a:endParaRPr lang="en-US" sz="2800" dirty="0"/>
          </a:p>
          <a:p>
            <a:r>
              <a:rPr lang="en-US" dirty="0"/>
              <a:t>To lead the way in trustworthy artificial intelligence as a premier global institute for research, implementation, policy, and collaboration that enhances outcomes for our Veterans, their families, and beyond.</a:t>
            </a:r>
          </a:p>
        </p:txBody>
      </p:sp>
      <p:sp>
        <p:nvSpPr>
          <p:cNvPr id="4" name="Content Placeholder 3">
            <a:extLst>
              <a:ext uri="{FF2B5EF4-FFF2-40B4-BE49-F238E27FC236}">
                <a16:creationId xmlns:a16="http://schemas.microsoft.com/office/drawing/2014/main" id="{6A39B969-130F-4948-94A6-9E416AA64882}"/>
              </a:ext>
            </a:extLst>
          </p:cNvPr>
          <p:cNvSpPr>
            <a:spLocks noGrp="1"/>
          </p:cNvSpPr>
          <p:nvPr>
            <p:ph idx="10"/>
          </p:nvPr>
        </p:nvSpPr>
        <p:spPr/>
        <p:txBody>
          <a:bodyPr>
            <a:normAutofit/>
          </a:bodyPr>
          <a:lstStyle/>
          <a:p>
            <a:r>
              <a:rPr lang="en-US" sz="2800" b="1" dirty="0">
                <a:solidFill>
                  <a:srgbClr val="002F56"/>
                </a:solidFill>
                <a:latin typeface="Calibri" panose="020F0502020204030204" pitchFamily="34" charset="0"/>
                <a:ea typeface="+mj-ea"/>
                <a:cs typeface="Calibri" panose="020F0502020204030204" pitchFamily="34" charset="0"/>
              </a:rPr>
              <a:t>Mission</a:t>
            </a:r>
            <a:endParaRPr lang="en-US" sz="2800" dirty="0"/>
          </a:p>
          <a:p>
            <a:r>
              <a:rPr lang="en-US" dirty="0"/>
              <a:t>The National Artificial Intelligence Institute seeks to establish the U.S. Department of Veterans Affairs as the preeminent organization for research, development, and training of artificial intelligence with impact on a global scale, ensuring the health and well-being of our Veterans.</a:t>
            </a:r>
          </a:p>
        </p:txBody>
      </p:sp>
    </p:spTree>
    <p:extLst>
      <p:ext uri="{BB962C8B-B14F-4D97-AF65-F5344CB8AC3E}">
        <p14:creationId xmlns:p14="http://schemas.microsoft.com/office/powerpoint/2010/main" val="5094032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8E1FBE-E040-4211-B8D6-F4C463811952}"/>
              </a:ext>
            </a:extLst>
          </p:cNvPr>
          <p:cNvSpPr>
            <a:spLocks noGrp="1"/>
          </p:cNvSpPr>
          <p:nvPr>
            <p:ph type="title"/>
          </p:nvPr>
        </p:nvSpPr>
        <p:spPr/>
        <p:txBody>
          <a:bodyPr/>
          <a:lstStyle/>
          <a:p>
            <a:r>
              <a:rPr lang="en-US" dirty="0"/>
              <a:t>Role of the NAII</a:t>
            </a:r>
          </a:p>
        </p:txBody>
      </p:sp>
      <p:sp>
        <p:nvSpPr>
          <p:cNvPr id="3" name="Text Placeholder 2">
            <a:extLst>
              <a:ext uri="{FF2B5EF4-FFF2-40B4-BE49-F238E27FC236}">
                <a16:creationId xmlns:a16="http://schemas.microsoft.com/office/drawing/2014/main" id="{A2A40494-F4CF-4581-A7FC-A9848DFA216C}"/>
              </a:ext>
            </a:extLst>
          </p:cNvPr>
          <p:cNvSpPr>
            <a:spLocks noGrp="1"/>
          </p:cNvSpPr>
          <p:nvPr>
            <p:ph type="body" idx="1"/>
          </p:nvPr>
        </p:nvSpPr>
        <p:spPr>
          <a:xfrm>
            <a:off x="1208124" y="2877235"/>
            <a:ext cx="2788997" cy="888672"/>
          </a:xfrm>
        </p:spPr>
        <p:txBody>
          <a:bodyPr/>
          <a:lstStyle/>
          <a:p>
            <a:r>
              <a:rPr lang="en-US" dirty="0">
                <a:solidFill>
                  <a:schemeClr val="bg1"/>
                </a:solidFill>
              </a:rPr>
              <a:t>Identify New </a:t>
            </a:r>
          </a:p>
          <a:p>
            <a:r>
              <a:rPr lang="en-US" dirty="0">
                <a:solidFill>
                  <a:schemeClr val="bg1"/>
                </a:solidFill>
              </a:rPr>
              <a:t>Technology</a:t>
            </a:r>
          </a:p>
        </p:txBody>
      </p:sp>
      <p:sp>
        <p:nvSpPr>
          <p:cNvPr id="4" name="Text Placeholder 3">
            <a:extLst>
              <a:ext uri="{FF2B5EF4-FFF2-40B4-BE49-F238E27FC236}">
                <a16:creationId xmlns:a16="http://schemas.microsoft.com/office/drawing/2014/main" id="{25D2401A-73DC-45BC-B7BD-BDF259BE80E2}"/>
              </a:ext>
            </a:extLst>
          </p:cNvPr>
          <p:cNvSpPr>
            <a:spLocks noGrp="1"/>
          </p:cNvSpPr>
          <p:nvPr>
            <p:ph type="body" idx="10"/>
          </p:nvPr>
        </p:nvSpPr>
        <p:spPr>
          <a:xfrm>
            <a:off x="4763390" y="2877235"/>
            <a:ext cx="2788997" cy="888672"/>
          </a:xfrm>
        </p:spPr>
        <p:txBody>
          <a:bodyPr/>
          <a:lstStyle/>
          <a:p>
            <a:r>
              <a:rPr lang="en-US" dirty="0">
                <a:solidFill>
                  <a:schemeClr val="bg1"/>
                </a:solidFill>
              </a:rPr>
              <a:t>Pilot Technologies with the Highest Potential</a:t>
            </a:r>
          </a:p>
        </p:txBody>
      </p:sp>
      <p:sp>
        <p:nvSpPr>
          <p:cNvPr id="5" name="Text Placeholder 4">
            <a:extLst>
              <a:ext uri="{FF2B5EF4-FFF2-40B4-BE49-F238E27FC236}">
                <a16:creationId xmlns:a16="http://schemas.microsoft.com/office/drawing/2014/main" id="{6D0BE3BF-CF9D-454B-BD34-0B3A80F2D2FB}"/>
              </a:ext>
            </a:extLst>
          </p:cNvPr>
          <p:cNvSpPr>
            <a:spLocks noGrp="1"/>
          </p:cNvSpPr>
          <p:nvPr>
            <p:ph type="body" idx="11"/>
          </p:nvPr>
        </p:nvSpPr>
        <p:spPr>
          <a:xfrm>
            <a:off x="8318656" y="2877235"/>
            <a:ext cx="2788997" cy="888672"/>
          </a:xfrm>
        </p:spPr>
        <p:txBody>
          <a:bodyPr/>
          <a:lstStyle/>
          <a:p>
            <a:r>
              <a:rPr lang="en-US" dirty="0">
                <a:solidFill>
                  <a:schemeClr val="bg1"/>
                </a:solidFill>
              </a:rPr>
              <a:t>Provide AI Subject Matter Expertise</a:t>
            </a:r>
          </a:p>
        </p:txBody>
      </p:sp>
      <p:pic>
        <p:nvPicPr>
          <p:cNvPr id="25" name="Graphic 24" descr="Robot Hand with solid fill">
            <a:extLst>
              <a:ext uri="{FF2B5EF4-FFF2-40B4-BE49-F238E27FC236}">
                <a16:creationId xmlns:a16="http://schemas.microsoft.com/office/drawing/2014/main" id="{4D9E9831-5338-4594-BD82-33EB760F69B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145422" y="3554426"/>
            <a:ext cx="914400" cy="914400"/>
          </a:xfrm>
          <a:prstGeom prst="rect">
            <a:avLst/>
          </a:prstGeom>
        </p:spPr>
      </p:pic>
      <p:pic>
        <p:nvPicPr>
          <p:cNvPr id="27" name="Graphic 26" descr="Fluorescent Light Blub with solid fill">
            <a:extLst>
              <a:ext uri="{FF2B5EF4-FFF2-40B4-BE49-F238E27FC236}">
                <a16:creationId xmlns:a16="http://schemas.microsoft.com/office/drawing/2014/main" id="{E5708F26-7E16-469F-B5DB-242E0ED162C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662350" y="3441864"/>
            <a:ext cx="1026962" cy="1026962"/>
          </a:xfrm>
          <a:prstGeom prst="rect">
            <a:avLst/>
          </a:prstGeom>
        </p:spPr>
      </p:pic>
      <p:pic>
        <p:nvPicPr>
          <p:cNvPr id="29" name="Graphic 28" descr="Handshake with solid fill">
            <a:extLst>
              <a:ext uri="{FF2B5EF4-FFF2-40B4-BE49-F238E27FC236}">
                <a16:creationId xmlns:a16="http://schemas.microsoft.com/office/drawing/2014/main" id="{3A23BBB9-F962-41B1-A3D3-F89FFF366BD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255954" y="3500531"/>
            <a:ext cx="914400" cy="914400"/>
          </a:xfrm>
          <a:prstGeom prst="rect">
            <a:avLst/>
          </a:prstGeom>
        </p:spPr>
      </p:pic>
    </p:spTree>
    <p:extLst>
      <p:ext uri="{BB962C8B-B14F-4D97-AF65-F5344CB8AC3E}">
        <p14:creationId xmlns:p14="http://schemas.microsoft.com/office/powerpoint/2010/main" val="4232424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9EEF229-A637-479A-B712-7A77D95A2474}"/>
              </a:ext>
            </a:extLst>
          </p:cNvPr>
          <p:cNvSpPr>
            <a:spLocks noGrp="1"/>
          </p:cNvSpPr>
          <p:nvPr>
            <p:ph idx="1"/>
          </p:nvPr>
        </p:nvSpPr>
        <p:spPr/>
        <p:txBody>
          <a:bodyPr>
            <a:normAutofit fontScale="70000" lnSpcReduction="20000"/>
          </a:bodyPr>
          <a:lstStyle/>
          <a:p>
            <a:r>
              <a:rPr lang="en-US" sz="2800" dirty="0">
                <a:latin typeface="Arial"/>
                <a:cs typeface="Arial"/>
              </a:rPr>
              <a:t>Across VA medical/centers, with academic affiliates, and external partners</a:t>
            </a:r>
          </a:p>
          <a:p>
            <a:r>
              <a:rPr lang="en-US" sz="2800" dirty="0">
                <a:latin typeface="Arial"/>
                <a:cs typeface="Arial"/>
              </a:rPr>
              <a:t>Developing network and governance structures in collaboration with Data Governance Council</a:t>
            </a:r>
            <a:endParaRPr lang="en-US" dirty="0">
              <a:latin typeface="Arial"/>
              <a:cs typeface="Arial"/>
            </a:endParaRPr>
          </a:p>
          <a:p>
            <a:r>
              <a:rPr lang="en-US" sz="2800" dirty="0">
                <a:latin typeface="Arial"/>
                <a:cs typeface="Arial"/>
              </a:rPr>
              <a:t>Subgroups with particular specialty areas and emphasis</a:t>
            </a:r>
          </a:p>
          <a:p>
            <a:pPr lvl="1"/>
            <a:r>
              <a:rPr lang="en-US" sz="2600" dirty="0">
                <a:latin typeface="Arial"/>
                <a:cs typeface="Arial"/>
              </a:rPr>
              <a:t>Precision Oncology, Computer Vision, Diagnostic AI, Trustworthy AI, AI Ethics, Use Case Development</a:t>
            </a:r>
          </a:p>
          <a:p>
            <a:r>
              <a:rPr lang="en-US" sz="2800" dirty="0">
                <a:latin typeface="Arial"/>
                <a:cs typeface="Arial"/>
              </a:rPr>
              <a:t>R&amp;D with eye toward piloting</a:t>
            </a:r>
          </a:p>
        </p:txBody>
      </p:sp>
      <p:sp>
        <p:nvSpPr>
          <p:cNvPr id="4" name="Title 3">
            <a:extLst>
              <a:ext uri="{FF2B5EF4-FFF2-40B4-BE49-F238E27FC236}">
                <a16:creationId xmlns:a16="http://schemas.microsoft.com/office/drawing/2014/main" id="{6F58210B-99C8-44A1-81EB-3D5D8E9C44E6}"/>
              </a:ext>
            </a:extLst>
          </p:cNvPr>
          <p:cNvSpPr>
            <a:spLocks noGrp="1"/>
          </p:cNvSpPr>
          <p:nvPr>
            <p:ph type="title"/>
          </p:nvPr>
        </p:nvSpPr>
        <p:spPr/>
        <p:txBody>
          <a:bodyPr/>
          <a:lstStyle/>
          <a:p>
            <a:r>
              <a:rPr lang="en-US" dirty="0"/>
              <a:t>Building the AI Network</a:t>
            </a:r>
          </a:p>
        </p:txBody>
      </p:sp>
      <p:pic>
        <p:nvPicPr>
          <p:cNvPr id="5" name="Picture 4">
            <a:extLst>
              <a:ext uri="{FF2B5EF4-FFF2-40B4-BE49-F238E27FC236}">
                <a16:creationId xmlns:a16="http://schemas.microsoft.com/office/drawing/2014/main" id="{AB1670E9-BA9E-4E3D-964F-2FC77DCB1D34}"/>
              </a:ext>
            </a:extLst>
          </p:cNvPr>
          <p:cNvPicPr>
            <a:picLocks noChangeAspect="1"/>
          </p:cNvPicPr>
          <p:nvPr/>
        </p:nvPicPr>
        <p:blipFill>
          <a:blip r:embed="rId2"/>
          <a:stretch>
            <a:fillRect/>
          </a:stretch>
        </p:blipFill>
        <p:spPr>
          <a:xfrm>
            <a:off x="7326715" y="1886578"/>
            <a:ext cx="4639458" cy="3084843"/>
          </a:xfrm>
          <a:prstGeom prst="rect">
            <a:avLst/>
          </a:prstGeom>
        </p:spPr>
      </p:pic>
    </p:spTree>
    <p:extLst>
      <p:ext uri="{BB962C8B-B14F-4D97-AF65-F5344CB8AC3E}">
        <p14:creationId xmlns:p14="http://schemas.microsoft.com/office/powerpoint/2010/main" val="35169490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Woman holding tablet, presenting to seated audience">
            <a:extLst>
              <a:ext uri="{FF2B5EF4-FFF2-40B4-BE49-F238E27FC236}">
                <a16:creationId xmlns:a16="http://schemas.microsoft.com/office/drawing/2014/main" id="{9A3B9E6D-D24D-4C6B-A182-32714AEE42D3}"/>
              </a:ext>
            </a:extLst>
          </p:cNvPr>
          <p:cNvPicPr>
            <a:picLocks noChangeAspect="1"/>
          </p:cNvPicPr>
          <p:nvPr/>
        </p:nvPicPr>
        <p:blipFill>
          <a:blip r:embed="rId2">
            <a:extLst>
              <a:ext uri="{28A0092B-C50C-407E-A947-70E740481C1C}">
                <a14:useLocalDpi xmlns:a14="http://schemas.microsoft.com/office/drawing/2010/main" val="0"/>
              </a:ext>
            </a:extLst>
          </a:blip>
          <a:srcRect l="23567" r="23567"/>
          <a:stretch/>
        </p:blipFill>
        <p:spPr>
          <a:xfrm>
            <a:off x="0" y="-1"/>
            <a:ext cx="4678746" cy="5900053"/>
          </a:xfrm>
          <a:prstGeom prst="rect">
            <a:avLst/>
          </a:prstGeom>
          <a:effectLst/>
        </p:spPr>
      </p:pic>
      <p:pic>
        <p:nvPicPr>
          <p:cNvPr id="5" name="Picture 4" descr="Text&#10;&#10;Description automatically generated">
            <a:extLst>
              <a:ext uri="{FF2B5EF4-FFF2-40B4-BE49-F238E27FC236}">
                <a16:creationId xmlns:a16="http://schemas.microsoft.com/office/drawing/2014/main" id="{5E2322C9-470E-4E05-97AB-9173D8932DCC}"/>
              </a:ext>
            </a:extLst>
          </p:cNvPr>
          <p:cNvPicPr>
            <a:picLocks noChangeAspect="1"/>
          </p:cNvPicPr>
          <p:nvPr/>
        </p:nvPicPr>
        <p:blipFill rotWithShape="1">
          <a:blip r:embed="rId3">
            <a:extLst>
              <a:ext uri="{28A0092B-C50C-407E-A947-70E740481C1C}">
                <a14:useLocalDpi xmlns:a14="http://schemas.microsoft.com/office/drawing/2010/main" val="0"/>
              </a:ext>
            </a:extLst>
          </a:blip>
          <a:srcRect l="4731" t="30476" r="3959" b="35714"/>
          <a:stretch/>
        </p:blipFill>
        <p:spPr>
          <a:xfrm>
            <a:off x="5154133" y="570980"/>
            <a:ext cx="3104541" cy="1149526"/>
          </a:xfrm>
          <a:prstGeom prst="rect">
            <a:avLst/>
          </a:prstGeom>
        </p:spPr>
      </p:pic>
      <p:sp>
        <p:nvSpPr>
          <p:cNvPr id="11" name="TextBox 10">
            <a:extLst>
              <a:ext uri="{FF2B5EF4-FFF2-40B4-BE49-F238E27FC236}">
                <a16:creationId xmlns:a16="http://schemas.microsoft.com/office/drawing/2014/main" id="{A61F82D8-1BA4-4249-9624-B1D96BF4F8D9}"/>
              </a:ext>
            </a:extLst>
          </p:cNvPr>
          <p:cNvSpPr txBox="1"/>
          <p:nvPr/>
        </p:nvSpPr>
        <p:spPr>
          <a:xfrm>
            <a:off x="8434982" y="1234173"/>
            <a:ext cx="2480668" cy="646331"/>
          </a:xfrm>
          <a:prstGeom prst="rect">
            <a:avLst/>
          </a:prstGeom>
          <a:noFill/>
        </p:spPr>
        <p:txBody>
          <a:bodyPr wrap="square">
            <a:spAutoFit/>
          </a:bodyPr>
          <a:lstStyle/>
          <a:p>
            <a:r>
              <a:rPr kumimoji="0" lang="en-US" sz="3600" b="1" i="0" u="none" strike="noStrike" kern="1200" cap="none" spc="0" normalizeH="0" baseline="0" noProof="0" dirty="0">
                <a:ln>
                  <a:noFill/>
                </a:ln>
                <a:solidFill>
                  <a:srgbClr val="002F56"/>
                </a:solidFill>
                <a:effectLst/>
                <a:uLnTx/>
                <a:uFillTx/>
                <a:latin typeface="Calibri" panose="020F0502020204030204"/>
                <a:ea typeface="+mj-ea"/>
                <a:cs typeface="+mj-cs"/>
              </a:rPr>
              <a:t>Community</a:t>
            </a:r>
            <a:endParaRPr lang="en-US" dirty="0"/>
          </a:p>
        </p:txBody>
      </p:sp>
      <p:sp>
        <p:nvSpPr>
          <p:cNvPr id="13" name="Content Placeholder 2">
            <a:extLst>
              <a:ext uri="{FF2B5EF4-FFF2-40B4-BE49-F238E27FC236}">
                <a16:creationId xmlns:a16="http://schemas.microsoft.com/office/drawing/2014/main" id="{B4C1E886-A0B1-40C2-BD26-7E1FEDF219D7}"/>
              </a:ext>
            </a:extLst>
          </p:cNvPr>
          <p:cNvSpPr txBox="1">
            <a:spLocks/>
          </p:cNvSpPr>
          <p:nvPr/>
        </p:nvSpPr>
        <p:spPr>
          <a:xfrm>
            <a:off x="4965429" y="2314375"/>
            <a:ext cx="6586489" cy="454362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Over 500 unique VA employee members and over 300 industry, government, and academia mailing list members</a:t>
            </a:r>
          </a:p>
          <a:p>
            <a:r>
              <a:rPr lang="en-US" sz="2000" dirty="0"/>
              <a:t>AI@VA Community SharePoint and MS Teams group for VA employee members</a:t>
            </a:r>
          </a:p>
          <a:p>
            <a:pPr lvl="1"/>
            <a:r>
              <a:rPr lang="en-US" sz="1800" dirty="0"/>
              <a:t>SME led interest groups with curated content and resources</a:t>
            </a:r>
          </a:p>
          <a:p>
            <a:pPr lvl="1"/>
            <a:r>
              <a:rPr lang="en-US" sz="1800" dirty="0"/>
              <a:t>Current AI news and research, updated daily</a:t>
            </a:r>
          </a:p>
          <a:p>
            <a:pPr lvl="1"/>
            <a:r>
              <a:rPr lang="en-US" sz="1800" dirty="0"/>
              <a:t>Learning Resource Hub with new resources added regularly</a:t>
            </a:r>
          </a:p>
          <a:p>
            <a:r>
              <a:rPr lang="en-US" sz="2000" dirty="0"/>
              <a:t>Monthly Lunch and Learn series with leading SMEs </a:t>
            </a:r>
          </a:p>
          <a:p>
            <a:r>
              <a:rPr lang="en-US" sz="2000" dirty="0"/>
              <a:t>Messaging reach of over 25k+ VA employees</a:t>
            </a:r>
            <a:endParaRPr lang="en-US" sz="1800" dirty="0"/>
          </a:p>
        </p:txBody>
      </p:sp>
    </p:spTree>
    <p:extLst>
      <p:ext uri="{BB962C8B-B14F-4D97-AF65-F5344CB8AC3E}">
        <p14:creationId xmlns:p14="http://schemas.microsoft.com/office/powerpoint/2010/main" val="36715066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B3F86-B587-4A01-9925-5EED6115BCFE}"/>
              </a:ext>
            </a:extLst>
          </p:cNvPr>
          <p:cNvSpPr>
            <a:spLocks noGrp="1"/>
          </p:cNvSpPr>
          <p:nvPr>
            <p:ph type="ctrTitle"/>
          </p:nvPr>
        </p:nvSpPr>
        <p:spPr/>
        <p:txBody>
          <a:bodyPr/>
          <a:lstStyle/>
          <a:p>
            <a:r>
              <a:rPr lang="en-US" dirty="0"/>
              <a:t>AI Tech Sprints</a:t>
            </a:r>
          </a:p>
        </p:txBody>
      </p:sp>
    </p:spTree>
    <p:extLst>
      <p:ext uri="{BB962C8B-B14F-4D97-AF65-F5344CB8AC3E}">
        <p14:creationId xmlns:p14="http://schemas.microsoft.com/office/powerpoint/2010/main" val="24876781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D3661A-F277-394D-9DA2-A73218BC5DCD}"/>
              </a:ext>
            </a:extLst>
          </p:cNvPr>
          <p:cNvSpPr>
            <a:spLocks noGrp="1"/>
          </p:cNvSpPr>
          <p:nvPr>
            <p:ph type="ctrTitle"/>
          </p:nvPr>
        </p:nvSpPr>
        <p:spPr/>
        <p:txBody>
          <a:bodyPr/>
          <a:lstStyle/>
          <a:p>
            <a:r>
              <a:rPr lang="en-US" sz="4400" dirty="0">
                <a:solidFill>
                  <a:srgbClr val="FFFFFF"/>
                </a:solidFill>
              </a:rPr>
              <a:t>Agenda:</a:t>
            </a:r>
            <a:br>
              <a:rPr lang="en-US" sz="4400" dirty="0">
                <a:solidFill>
                  <a:srgbClr val="FFFFFF"/>
                </a:solidFill>
              </a:rPr>
            </a:br>
            <a:br>
              <a:rPr lang="en-US" sz="4400" dirty="0">
                <a:solidFill>
                  <a:srgbClr val="FFFFFF"/>
                </a:solidFill>
              </a:rPr>
            </a:br>
            <a:r>
              <a:rPr lang="en-US" sz="1800" dirty="0">
                <a:solidFill>
                  <a:srgbClr val="FFFFFF"/>
                </a:solidFill>
              </a:rPr>
              <a:t>1. ACT-IAC Emerging Technology Community of Interest, AI and Blockchain Working Groups</a:t>
            </a:r>
            <a:br>
              <a:rPr lang="en-US" sz="1800" dirty="0">
                <a:solidFill>
                  <a:srgbClr val="FFFFFF"/>
                </a:solidFill>
              </a:rPr>
            </a:br>
            <a:br>
              <a:rPr lang="en-US" sz="1800" dirty="0">
                <a:solidFill>
                  <a:srgbClr val="FFFFFF"/>
                </a:solidFill>
              </a:rPr>
            </a:br>
            <a:r>
              <a:rPr lang="en-US" sz="1800" dirty="0">
                <a:solidFill>
                  <a:srgbClr val="FFFFFF"/>
                </a:solidFill>
              </a:rPr>
              <a:t>2. ACT-IAC National Use Case and Solutions Library</a:t>
            </a:r>
            <a:br>
              <a:rPr lang="en-US" sz="1800" dirty="0">
                <a:solidFill>
                  <a:srgbClr val="FFFFFF"/>
                </a:solidFill>
              </a:rPr>
            </a:br>
            <a:r>
              <a:rPr lang="en-US" sz="1800" dirty="0">
                <a:solidFill>
                  <a:srgbClr val="FFFFFF"/>
                </a:solidFill>
              </a:rPr>
              <a:t>	a. Whitepaper and Pilot Platform</a:t>
            </a:r>
            <a:br>
              <a:rPr lang="en-US" sz="1800" dirty="0">
                <a:solidFill>
                  <a:srgbClr val="FFFFFF"/>
                </a:solidFill>
              </a:rPr>
            </a:br>
            <a:r>
              <a:rPr lang="en-US" sz="1800" dirty="0">
                <a:solidFill>
                  <a:srgbClr val="FFFFFF"/>
                </a:solidFill>
              </a:rPr>
              <a:t>	b. ET Use Case Summit</a:t>
            </a:r>
            <a:br>
              <a:rPr lang="en-US" sz="1800" dirty="0">
                <a:solidFill>
                  <a:srgbClr val="FFFFFF"/>
                </a:solidFill>
              </a:rPr>
            </a:br>
            <a:br>
              <a:rPr lang="en-US" sz="1800" dirty="0">
                <a:solidFill>
                  <a:srgbClr val="FFFFFF"/>
                </a:solidFill>
              </a:rPr>
            </a:br>
            <a:r>
              <a:rPr lang="en-US" sz="1800" dirty="0">
                <a:solidFill>
                  <a:srgbClr val="FFFFFF"/>
                </a:solidFill>
              </a:rPr>
              <a:t>3. National Artificial Intelligence Institute</a:t>
            </a:r>
            <a:br>
              <a:rPr lang="en-US" sz="1800" dirty="0">
                <a:solidFill>
                  <a:srgbClr val="FFFFFF"/>
                </a:solidFill>
              </a:rPr>
            </a:br>
            <a:r>
              <a:rPr lang="en-US" sz="1800" dirty="0">
                <a:solidFill>
                  <a:srgbClr val="FFFFFF"/>
                </a:solidFill>
              </a:rPr>
              <a:t>	a. AI@VA Community</a:t>
            </a:r>
            <a:br>
              <a:rPr lang="en-US" sz="1800" dirty="0">
                <a:solidFill>
                  <a:srgbClr val="FFFFFF"/>
                </a:solidFill>
              </a:rPr>
            </a:br>
            <a:r>
              <a:rPr lang="en-US" sz="1800" dirty="0">
                <a:solidFill>
                  <a:srgbClr val="FFFFFF"/>
                </a:solidFill>
              </a:rPr>
              <a:t>	b. Tech Sprints</a:t>
            </a:r>
            <a:br>
              <a:rPr lang="en-US" sz="1800" dirty="0">
                <a:solidFill>
                  <a:srgbClr val="FFFFFF"/>
                </a:solidFill>
              </a:rPr>
            </a:br>
            <a:r>
              <a:rPr lang="en-US" sz="1800" dirty="0">
                <a:solidFill>
                  <a:srgbClr val="FFFFFF"/>
                </a:solidFill>
              </a:rPr>
              <a:t>	c. BRAIN Summit</a:t>
            </a:r>
            <a:br>
              <a:rPr lang="en-US" sz="1800" dirty="0">
                <a:solidFill>
                  <a:srgbClr val="FFFFFF"/>
                </a:solidFill>
              </a:rPr>
            </a:br>
            <a:br>
              <a:rPr lang="en-US" sz="1800" dirty="0">
                <a:solidFill>
                  <a:srgbClr val="FFFFFF"/>
                </a:solidFill>
              </a:rPr>
            </a:br>
            <a:endParaRPr lang="en-US" sz="1800" dirty="0"/>
          </a:p>
        </p:txBody>
      </p:sp>
    </p:spTree>
    <p:extLst>
      <p:ext uri="{BB962C8B-B14F-4D97-AF65-F5344CB8AC3E}">
        <p14:creationId xmlns:p14="http://schemas.microsoft.com/office/powerpoint/2010/main" val="20958622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99E3969F-EA0B-45D8-A3B9-8568BE353B01}"/>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6" name="Object 5" hidden="1">
                        <a:extLst>
                          <a:ext uri="{FF2B5EF4-FFF2-40B4-BE49-F238E27FC236}">
                            <a16:creationId xmlns:a16="http://schemas.microsoft.com/office/drawing/2014/main" id="{99E3969F-EA0B-45D8-A3B9-8568BE353B0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23776610-D570-41B0-8F41-04095690BDC6}"/>
              </a:ext>
            </a:extLst>
          </p:cNvPr>
          <p:cNvSpPr>
            <a:spLocks noGrp="1"/>
          </p:cNvSpPr>
          <p:nvPr>
            <p:ph type="title"/>
          </p:nvPr>
        </p:nvSpPr>
        <p:spPr>
          <a:xfrm>
            <a:off x="260109" y="288996"/>
            <a:ext cx="10515600" cy="752929"/>
          </a:xfrm>
        </p:spPr>
        <p:txBody>
          <a:bodyPr vert="horz" lIns="91440" tIns="45720" rIns="91440" bIns="45720" rtlCol="0" anchor="ctr">
            <a:normAutofit/>
          </a:bodyPr>
          <a:lstStyle/>
          <a:p>
            <a:pPr algn="l"/>
            <a:r>
              <a:rPr lang="en-US" sz="3200" dirty="0"/>
              <a:t>The AI Tech Sprint</a:t>
            </a:r>
            <a:endParaRPr lang="en-US" dirty="0"/>
          </a:p>
        </p:txBody>
      </p:sp>
      <p:sp>
        <p:nvSpPr>
          <p:cNvPr id="9" name="Google Shape;87;p3">
            <a:extLst>
              <a:ext uri="{FF2B5EF4-FFF2-40B4-BE49-F238E27FC236}">
                <a16:creationId xmlns:a16="http://schemas.microsoft.com/office/drawing/2014/main" id="{C7203876-63E8-49ED-8221-F1ACA56A8AC6}"/>
              </a:ext>
            </a:extLst>
          </p:cNvPr>
          <p:cNvSpPr txBox="1">
            <a:spLocks/>
          </p:cNvSpPr>
          <p:nvPr/>
        </p:nvSpPr>
        <p:spPr>
          <a:xfrm>
            <a:off x="637500" y="1094691"/>
            <a:ext cx="10878000" cy="1098064"/>
          </a:xfrm>
          <a:prstGeom prst="rect">
            <a:avLst/>
          </a:prstGeom>
          <a:noFill/>
          <a:ln>
            <a:noFill/>
          </a:ln>
        </p:spPr>
        <p:txBody>
          <a:bodyPr spcFirstLastPara="1" vert="horz" wrap="square" lIns="121900" tIns="0" rIns="121900" bIns="0" rtlCol="0" anchor="t" anchorCtr="0">
            <a:noAutofit/>
          </a:bodyPr>
          <a:lstStyle>
            <a:lvl1pPr marL="228600" indent="-228600" algn="l" defTabSz="914400" rtl="0" eaLnBrk="1" latinLnBrk="0" hangingPunct="1">
              <a:lnSpc>
                <a:spcPct val="11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14000"/>
              </a:lnSpc>
              <a:spcBef>
                <a:spcPts val="667"/>
              </a:spcBef>
              <a:buFont typeface="Arial" panose="020B0604020202020204" pitchFamily="34" charset="0"/>
              <a:buNone/>
            </a:pPr>
            <a:r>
              <a:rPr lang="en-US" sz="2667" i="1"/>
              <a:t>We use data as a bidirectional link between government and users of that data across industry, government labs, and others.</a:t>
            </a:r>
          </a:p>
          <a:p>
            <a:pPr marL="0" indent="0" algn="ctr">
              <a:lnSpc>
                <a:spcPct val="114000"/>
              </a:lnSpc>
              <a:spcBef>
                <a:spcPts val="667"/>
              </a:spcBef>
              <a:buFont typeface="Arial" panose="020B0604020202020204" pitchFamily="34" charset="0"/>
              <a:buNone/>
            </a:pPr>
            <a:endParaRPr lang="en-US" sz="2667" i="1"/>
          </a:p>
          <a:p>
            <a:pPr marL="101597" indent="0" algn="ctr">
              <a:lnSpc>
                <a:spcPct val="114000"/>
              </a:lnSpc>
              <a:spcBef>
                <a:spcPts val="667"/>
              </a:spcBef>
              <a:buClr>
                <a:srgbClr val="00CFFF"/>
              </a:buClr>
              <a:buSzPts val="2400"/>
              <a:buFont typeface="Arial" panose="020B0604020202020204" pitchFamily="34" charset="0"/>
              <a:buNone/>
            </a:pPr>
            <a:endParaRPr lang="en-US" sz="3200" i="1">
              <a:latin typeface="Arial"/>
              <a:ea typeface="Arial"/>
              <a:cs typeface="Arial"/>
              <a:sym typeface="Arial"/>
            </a:endParaRPr>
          </a:p>
          <a:p>
            <a:pPr marL="101597" indent="0" algn="ctr">
              <a:lnSpc>
                <a:spcPct val="100000"/>
              </a:lnSpc>
              <a:spcBef>
                <a:spcPts val="800"/>
              </a:spcBef>
              <a:buClr>
                <a:srgbClr val="00CFFF"/>
              </a:buClr>
              <a:buSzPts val="2400"/>
              <a:buFont typeface="Arial" panose="020B0604020202020204" pitchFamily="34" charset="0"/>
              <a:buNone/>
            </a:pPr>
            <a:endParaRPr lang="en-US" sz="3200" i="1"/>
          </a:p>
          <a:p>
            <a:pPr marL="101597" indent="0" algn="ctr">
              <a:lnSpc>
                <a:spcPct val="100000"/>
              </a:lnSpc>
              <a:spcBef>
                <a:spcPts val="800"/>
              </a:spcBef>
              <a:buClr>
                <a:srgbClr val="00CFFF"/>
              </a:buClr>
              <a:buSzPts val="2400"/>
              <a:buFont typeface="Arial" panose="020B0604020202020204" pitchFamily="34" charset="0"/>
              <a:buNone/>
            </a:pPr>
            <a:endParaRPr lang="en-US" sz="3200" i="1">
              <a:latin typeface="Arial"/>
              <a:ea typeface="Arial"/>
              <a:cs typeface="Arial"/>
              <a:sym typeface="Arial"/>
            </a:endParaRPr>
          </a:p>
        </p:txBody>
      </p:sp>
      <p:sp>
        <p:nvSpPr>
          <p:cNvPr id="10" name="Google Shape;91;p3">
            <a:extLst>
              <a:ext uri="{FF2B5EF4-FFF2-40B4-BE49-F238E27FC236}">
                <a16:creationId xmlns:a16="http://schemas.microsoft.com/office/drawing/2014/main" id="{3BF1091C-A86A-4337-8473-BE45D2EB340F}"/>
              </a:ext>
            </a:extLst>
          </p:cNvPr>
          <p:cNvSpPr txBox="1"/>
          <p:nvPr/>
        </p:nvSpPr>
        <p:spPr>
          <a:xfrm>
            <a:off x="260109" y="2410231"/>
            <a:ext cx="2654840" cy="3139266"/>
          </a:xfrm>
          <a:prstGeom prst="rect">
            <a:avLst/>
          </a:prstGeom>
          <a:noFill/>
          <a:ln>
            <a:noFill/>
          </a:ln>
        </p:spPr>
        <p:txBody>
          <a:bodyPr spcFirstLastPara="1" wrap="square" lIns="121900" tIns="60933" rIns="121900" bIns="60933" anchor="t" anchorCtr="0">
            <a:spAutoFit/>
          </a:bodyPr>
          <a:lstStyle/>
          <a:p>
            <a:pPr marL="242987" indent="-228594">
              <a:buClr>
                <a:srgbClr val="000000"/>
              </a:buClr>
              <a:buSzPts val="1200"/>
              <a:buFont typeface="Arial"/>
              <a:buChar char="•"/>
            </a:pPr>
            <a:r>
              <a:rPr lang="en-US" sz="1600">
                <a:solidFill>
                  <a:srgbClr val="1C304A"/>
                </a:solidFill>
                <a:latin typeface="Arial"/>
                <a:ea typeface="Arial"/>
                <a:cs typeface="Arial"/>
                <a:sym typeface="Arial"/>
              </a:rPr>
              <a:t>Large, unique data sources (on clinical trials, patents, experimental therapeutics, patients)</a:t>
            </a:r>
            <a:endParaRPr sz="2400"/>
          </a:p>
          <a:p>
            <a:pPr marL="242987" indent="-228594">
              <a:spcBef>
                <a:spcPts val="800"/>
              </a:spcBef>
              <a:buClr>
                <a:srgbClr val="000000"/>
              </a:buClr>
              <a:buSzPts val="1200"/>
              <a:buFont typeface="Arial"/>
              <a:buChar char="•"/>
            </a:pPr>
            <a:r>
              <a:rPr lang="en-US" sz="1600">
                <a:solidFill>
                  <a:srgbClr val="1C304A"/>
                </a:solidFill>
                <a:latin typeface="Arial"/>
                <a:ea typeface="Arial"/>
                <a:cs typeface="Arial"/>
                <a:sym typeface="Arial"/>
              </a:rPr>
              <a:t>Veteran and Expert perspectives</a:t>
            </a:r>
            <a:endParaRPr sz="2400"/>
          </a:p>
          <a:p>
            <a:pPr marL="242987" indent="-228594">
              <a:spcBef>
                <a:spcPts val="800"/>
              </a:spcBef>
              <a:buClr>
                <a:srgbClr val="000000"/>
              </a:buClr>
              <a:buSzPts val="1200"/>
              <a:buFont typeface="Arial"/>
              <a:buChar char="•"/>
            </a:pPr>
            <a:r>
              <a:rPr lang="en-US" sz="1600">
                <a:solidFill>
                  <a:srgbClr val="1C304A"/>
                </a:solidFill>
                <a:latin typeface="Arial"/>
                <a:ea typeface="Arial"/>
                <a:cs typeface="Arial"/>
                <a:sym typeface="Arial"/>
              </a:rPr>
              <a:t>Technical expertise and user-based feedback</a:t>
            </a:r>
            <a:endParaRPr sz="2400"/>
          </a:p>
          <a:p>
            <a:pPr marL="242987" indent="-228594">
              <a:spcBef>
                <a:spcPts val="800"/>
              </a:spcBef>
              <a:buClr>
                <a:srgbClr val="000000"/>
              </a:buClr>
              <a:buSzPts val="1200"/>
              <a:buFont typeface="Arial"/>
              <a:buChar char="•"/>
            </a:pPr>
            <a:r>
              <a:rPr lang="en-US" sz="1600">
                <a:solidFill>
                  <a:srgbClr val="1C304A"/>
                </a:solidFill>
                <a:latin typeface="Arial"/>
                <a:ea typeface="Arial"/>
                <a:cs typeface="Arial"/>
                <a:sym typeface="Arial"/>
              </a:rPr>
              <a:t>Demo and funding opportunities</a:t>
            </a:r>
            <a:endParaRPr sz="2400"/>
          </a:p>
        </p:txBody>
      </p:sp>
      <p:sp>
        <p:nvSpPr>
          <p:cNvPr id="11" name="Google Shape;92;p3">
            <a:extLst>
              <a:ext uri="{FF2B5EF4-FFF2-40B4-BE49-F238E27FC236}">
                <a16:creationId xmlns:a16="http://schemas.microsoft.com/office/drawing/2014/main" id="{3D51A640-7A1A-4558-BDDA-BF03677ECB61}"/>
              </a:ext>
            </a:extLst>
          </p:cNvPr>
          <p:cNvSpPr txBox="1"/>
          <p:nvPr/>
        </p:nvSpPr>
        <p:spPr>
          <a:xfrm>
            <a:off x="9308423" y="2410231"/>
            <a:ext cx="2654840" cy="3693264"/>
          </a:xfrm>
          <a:prstGeom prst="rect">
            <a:avLst/>
          </a:prstGeom>
          <a:noFill/>
          <a:ln>
            <a:noFill/>
          </a:ln>
        </p:spPr>
        <p:txBody>
          <a:bodyPr spcFirstLastPara="1" wrap="square" lIns="121900" tIns="60933" rIns="121900" bIns="60933" anchor="t" anchorCtr="0">
            <a:spAutoFit/>
          </a:bodyPr>
          <a:lstStyle/>
          <a:p>
            <a:pPr marL="242987" indent="-228594">
              <a:buClr>
                <a:srgbClr val="000000"/>
              </a:buClr>
              <a:buSzPts val="1200"/>
              <a:buFont typeface="Arial"/>
              <a:buChar char="•"/>
            </a:pPr>
            <a:r>
              <a:rPr lang="en-US" sz="1600">
                <a:solidFill>
                  <a:srgbClr val="1C304A"/>
                </a:solidFill>
                <a:latin typeface="Arial"/>
                <a:ea typeface="Arial"/>
                <a:cs typeface="Arial"/>
                <a:sym typeface="Arial"/>
              </a:rPr>
              <a:t>Innovative product ideas</a:t>
            </a:r>
            <a:endParaRPr sz="2400"/>
          </a:p>
          <a:p>
            <a:pPr marL="242987" indent="-228594">
              <a:spcBef>
                <a:spcPts val="800"/>
              </a:spcBef>
              <a:buClr>
                <a:srgbClr val="000000"/>
              </a:buClr>
              <a:buSzPts val="1200"/>
              <a:buFont typeface="Arial"/>
              <a:buChar char="•"/>
            </a:pPr>
            <a:r>
              <a:rPr lang="en-US" sz="1600">
                <a:solidFill>
                  <a:srgbClr val="1C304A"/>
                </a:solidFill>
                <a:latin typeface="Arial"/>
                <a:ea typeface="Arial"/>
                <a:cs typeface="Arial"/>
                <a:sym typeface="Arial"/>
              </a:rPr>
              <a:t>Technical AI/ML expertise</a:t>
            </a:r>
            <a:endParaRPr sz="2400"/>
          </a:p>
          <a:p>
            <a:pPr marL="242987" indent="-228594">
              <a:spcBef>
                <a:spcPts val="800"/>
              </a:spcBef>
              <a:buClr>
                <a:srgbClr val="000000"/>
              </a:buClr>
              <a:buSzPts val="1200"/>
              <a:buFont typeface="Arial"/>
              <a:buChar char="•"/>
            </a:pPr>
            <a:r>
              <a:rPr lang="en-US" sz="1600">
                <a:solidFill>
                  <a:srgbClr val="1C304A"/>
                </a:solidFill>
                <a:latin typeface="Arial"/>
                <a:ea typeface="Arial"/>
                <a:cs typeface="Arial"/>
                <a:sym typeface="Arial"/>
              </a:rPr>
              <a:t>Trusted AI solution development through collaboration</a:t>
            </a:r>
            <a:endParaRPr sz="1600">
              <a:solidFill>
                <a:srgbClr val="1C304A"/>
              </a:solidFill>
              <a:latin typeface="Arial"/>
              <a:ea typeface="Arial"/>
              <a:cs typeface="Arial"/>
              <a:sym typeface="Arial"/>
            </a:endParaRPr>
          </a:p>
          <a:p>
            <a:pPr marL="242987" indent="-228594">
              <a:spcBef>
                <a:spcPts val="800"/>
              </a:spcBef>
              <a:buClr>
                <a:srgbClr val="1C304A"/>
              </a:buClr>
              <a:buSzPts val="1200"/>
              <a:buChar char="•"/>
            </a:pPr>
            <a:r>
              <a:rPr lang="en-US" sz="1600">
                <a:solidFill>
                  <a:srgbClr val="1C304A"/>
                </a:solidFill>
                <a:latin typeface="Arial" panose="020B0604020202020204" pitchFamily="34" charset="0"/>
                <a:cs typeface="Arial" panose="020B0604020202020204" pitchFamily="34" charset="0"/>
              </a:rPr>
              <a:t>Product development expertise </a:t>
            </a:r>
            <a:endParaRPr sz="1600">
              <a:solidFill>
                <a:srgbClr val="1C304A"/>
              </a:solidFill>
              <a:latin typeface="Arial" panose="020B0604020202020204" pitchFamily="34" charset="0"/>
              <a:cs typeface="Arial" panose="020B0604020202020204" pitchFamily="34" charset="0"/>
            </a:endParaRPr>
          </a:p>
          <a:p>
            <a:pPr marL="241294" indent="-126997">
              <a:spcBef>
                <a:spcPts val="800"/>
              </a:spcBef>
              <a:buClr>
                <a:srgbClr val="000000"/>
              </a:buClr>
              <a:buSzPts val="1200"/>
            </a:pPr>
            <a:endParaRPr sz="1600">
              <a:solidFill>
                <a:srgbClr val="1C304A"/>
              </a:solidFill>
              <a:latin typeface="Arial"/>
              <a:ea typeface="Arial"/>
              <a:cs typeface="Arial"/>
              <a:sym typeface="Arial"/>
            </a:endParaRPr>
          </a:p>
          <a:p>
            <a:pPr marL="242987" indent="-126997">
              <a:spcBef>
                <a:spcPts val="800"/>
              </a:spcBef>
              <a:buClr>
                <a:srgbClr val="000000"/>
              </a:buClr>
              <a:buSzPts val="1200"/>
            </a:pPr>
            <a:endParaRPr sz="1600">
              <a:solidFill>
                <a:srgbClr val="1C304A"/>
              </a:solidFill>
              <a:latin typeface="Arial"/>
              <a:ea typeface="Arial"/>
              <a:cs typeface="Arial"/>
              <a:sym typeface="Arial"/>
            </a:endParaRPr>
          </a:p>
          <a:p>
            <a:pPr marL="242987" indent="-126997">
              <a:spcBef>
                <a:spcPts val="800"/>
              </a:spcBef>
              <a:buClr>
                <a:srgbClr val="000000"/>
              </a:buClr>
              <a:buSzPts val="1200"/>
            </a:pPr>
            <a:endParaRPr sz="1600">
              <a:solidFill>
                <a:srgbClr val="1C304A"/>
              </a:solidFill>
              <a:latin typeface="Arial"/>
              <a:ea typeface="Arial"/>
              <a:cs typeface="Arial"/>
              <a:sym typeface="Arial"/>
            </a:endParaRPr>
          </a:p>
        </p:txBody>
      </p:sp>
      <p:pic>
        <p:nvPicPr>
          <p:cNvPr id="13" name="Google Shape;245;p17">
            <a:extLst>
              <a:ext uri="{FF2B5EF4-FFF2-40B4-BE49-F238E27FC236}">
                <a16:creationId xmlns:a16="http://schemas.microsoft.com/office/drawing/2014/main" id="{231B225E-4DB0-4F99-B998-EEB67DF043E6}"/>
              </a:ext>
            </a:extLst>
          </p:cNvPr>
          <p:cNvPicPr preferRelativeResize="0"/>
          <p:nvPr/>
        </p:nvPicPr>
        <p:blipFill rotWithShape="1">
          <a:blip r:embed="rId5">
            <a:alphaModFix/>
          </a:blip>
          <a:srcRect l="5580"/>
          <a:stretch/>
        </p:blipFill>
        <p:spPr>
          <a:xfrm>
            <a:off x="2998207" y="2216255"/>
            <a:ext cx="6235700" cy="3505200"/>
          </a:xfrm>
          <a:prstGeom prst="rect">
            <a:avLst/>
          </a:prstGeom>
          <a:noFill/>
          <a:ln>
            <a:noFill/>
          </a:ln>
        </p:spPr>
      </p:pic>
    </p:spTree>
    <p:extLst>
      <p:ext uri="{BB962C8B-B14F-4D97-AF65-F5344CB8AC3E}">
        <p14:creationId xmlns:p14="http://schemas.microsoft.com/office/powerpoint/2010/main" val="2411299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99E3969F-EA0B-45D8-A3B9-8568BE353B01}"/>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6" name="Object 5" hidden="1">
                        <a:extLst>
                          <a:ext uri="{FF2B5EF4-FFF2-40B4-BE49-F238E27FC236}">
                            <a16:creationId xmlns:a16="http://schemas.microsoft.com/office/drawing/2014/main" id="{99E3969F-EA0B-45D8-A3B9-8568BE353B0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23776610-D570-41B0-8F41-04095690BDC6}"/>
              </a:ext>
            </a:extLst>
          </p:cNvPr>
          <p:cNvSpPr>
            <a:spLocks noGrp="1"/>
          </p:cNvSpPr>
          <p:nvPr>
            <p:ph type="title"/>
          </p:nvPr>
        </p:nvSpPr>
        <p:spPr>
          <a:xfrm>
            <a:off x="271417" y="338597"/>
            <a:ext cx="9540730" cy="752929"/>
          </a:xfrm>
        </p:spPr>
        <p:txBody>
          <a:bodyPr vert="horz" lIns="91440" tIns="45720" rIns="91440" bIns="45720" rtlCol="0" anchor="ctr">
            <a:normAutofit fontScale="90000"/>
          </a:bodyPr>
          <a:lstStyle/>
          <a:p>
            <a:pPr algn="l"/>
            <a:r>
              <a:rPr lang="en-US" sz="3200" dirty="0"/>
              <a:t>Recently Concluded— AITS: Veterans Not Currently Served</a:t>
            </a:r>
            <a:endParaRPr lang="en-US" dirty="0"/>
          </a:p>
        </p:txBody>
      </p:sp>
      <p:sp>
        <p:nvSpPr>
          <p:cNvPr id="19" name="Google Shape;105;p4">
            <a:extLst>
              <a:ext uri="{FF2B5EF4-FFF2-40B4-BE49-F238E27FC236}">
                <a16:creationId xmlns:a16="http://schemas.microsoft.com/office/drawing/2014/main" id="{B37686DE-4B08-4169-99D0-AE724C87033B}"/>
              </a:ext>
            </a:extLst>
          </p:cNvPr>
          <p:cNvSpPr/>
          <p:nvPr/>
        </p:nvSpPr>
        <p:spPr>
          <a:xfrm>
            <a:off x="982856" y="1284039"/>
            <a:ext cx="1687788" cy="1689749"/>
          </a:xfrm>
          <a:prstGeom prst="ellipse">
            <a:avLst/>
          </a:prstGeom>
          <a:solidFill>
            <a:srgbClr val="1C304A">
              <a:alpha val="40000"/>
            </a:srgbClr>
          </a:solidFill>
          <a:ln>
            <a:noFill/>
          </a:ln>
        </p:spPr>
        <p:txBody>
          <a:bodyPr spcFirstLastPara="1" wrap="square" lIns="121900" tIns="60933" rIns="121900" bIns="60933" anchor="ctr" anchorCtr="0">
            <a:noAutofit/>
          </a:bodyPr>
          <a:lstStyle/>
          <a:p>
            <a:pPr algn="ctr"/>
            <a:endParaRPr sz="1867">
              <a:solidFill>
                <a:schemeClr val="lt1"/>
              </a:solidFill>
              <a:latin typeface="Arial"/>
              <a:ea typeface="Arial"/>
              <a:cs typeface="Arial"/>
              <a:sym typeface="Arial"/>
            </a:endParaRPr>
          </a:p>
        </p:txBody>
      </p:sp>
      <p:sp>
        <p:nvSpPr>
          <p:cNvPr id="20" name="Google Shape;106;p4">
            <a:extLst>
              <a:ext uri="{FF2B5EF4-FFF2-40B4-BE49-F238E27FC236}">
                <a16:creationId xmlns:a16="http://schemas.microsoft.com/office/drawing/2014/main" id="{E3AB61E6-A3D5-42E1-B054-CF8BD15BD1F0}"/>
              </a:ext>
            </a:extLst>
          </p:cNvPr>
          <p:cNvSpPr/>
          <p:nvPr/>
        </p:nvSpPr>
        <p:spPr>
          <a:xfrm>
            <a:off x="6598636" y="1270171"/>
            <a:ext cx="1687788" cy="1689749"/>
          </a:xfrm>
          <a:prstGeom prst="ellipse">
            <a:avLst/>
          </a:prstGeom>
          <a:solidFill>
            <a:srgbClr val="1C304A">
              <a:alpha val="80000"/>
            </a:srgbClr>
          </a:solidFill>
          <a:ln>
            <a:noFill/>
          </a:ln>
        </p:spPr>
        <p:txBody>
          <a:bodyPr spcFirstLastPara="1" wrap="square" lIns="121900" tIns="60933" rIns="121900" bIns="60933" anchor="ctr" anchorCtr="0">
            <a:noAutofit/>
          </a:bodyPr>
          <a:lstStyle/>
          <a:p>
            <a:pPr algn="ctr"/>
            <a:endParaRPr sz="1867">
              <a:solidFill>
                <a:schemeClr val="lt1"/>
              </a:solidFill>
              <a:latin typeface="Arial"/>
              <a:ea typeface="Arial"/>
              <a:cs typeface="Arial"/>
              <a:sym typeface="Arial"/>
            </a:endParaRPr>
          </a:p>
        </p:txBody>
      </p:sp>
      <p:sp>
        <p:nvSpPr>
          <p:cNvPr id="21" name="Google Shape;107;p4">
            <a:extLst>
              <a:ext uri="{FF2B5EF4-FFF2-40B4-BE49-F238E27FC236}">
                <a16:creationId xmlns:a16="http://schemas.microsoft.com/office/drawing/2014/main" id="{337499C5-4F0A-4D10-AC6D-3654ACB3B8EF}"/>
              </a:ext>
            </a:extLst>
          </p:cNvPr>
          <p:cNvSpPr/>
          <p:nvPr/>
        </p:nvSpPr>
        <p:spPr>
          <a:xfrm>
            <a:off x="3772778" y="1270172"/>
            <a:ext cx="1687788" cy="1689749"/>
          </a:xfrm>
          <a:prstGeom prst="ellipse">
            <a:avLst/>
          </a:prstGeom>
          <a:solidFill>
            <a:srgbClr val="1C304A">
              <a:alpha val="60000"/>
            </a:srgbClr>
          </a:solidFill>
          <a:ln>
            <a:noFill/>
          </a:ln>
        </p:spPr>
        <p:txBody>
          <a:bodyPr spcFirstLastPara="1" wrap="square" lIns="121900" tIns="60933" rIns="121900" bIns="60933" anchor="ctr" anchorCtr="0">
            <a:noAutofit/>
          </a:bodyPr>
          <a:lstStyle/>
          <a:p>
            <a:pPr algn="ctr"/>
            <a:endParaRPr sz="1867">
              <a:solidFill>
                <a:schemeClr val="lt1"/>
              </a:solidFill>
              <a:latin typeface="Arial"/>
              <a:ea typeface="Arial"/>
              <a:cs typeface="Arial"/>
              <a:sym typeface="Arial"/>
            </a:endParaRPr>
          </a:p>
        </p:txBody>
      </p:sp>
      <p:sp>
        <p:nvSpPr>
          <p:cNvPr id="22" name="Google Shape;108;p4">
            <a:extLst>
              <a:ext uri="{FF2B5EF4-FFF2-40B4-BE49-F238E27FC236}">
                <a16:creationId xmlns:a16="http://schemas.microsoft.com/office/drawing/2014/main" id="{DC59325B-A692-4522-A358-2496B80DEE16}"/>
              </a:ext>
            </a:extLst>
          </p:cNvPr>
          <p:cNvSpPr/>
          <p:nvPr/>
        </p:nvSpPr>
        <p:spPr>
          <a:xfrm>
            <a:off x="9424496" y="1270172"/>
            <a:ext cx="1687788" cy="1689749"/>
          </a:xfrm>
          <a:prstGeom prst="ellipse">
            <a:avLst/>
          </a:prstGeom>
          <a:solidFill>
            <a:srgbClr val="1C304A"/>
          </a:solidFill>
          <a:ln>
            <a:noFill/>
          </a:ln>
        </p:spPr>
        <p:txBody>
          <a:bodyPr spcFirstLastPara="1" wrap="square" lIns="121900" tIns="60933" rIns="121900" bIns="60933" anchor="ctr" anchorCtr="0">
            <a:noAutofit/>
          </a:bodyPr>
          <a:lstStyle/>
          <a:p>
            <a:pPr algn="ctr"/>
            <a:endParaRPr sz="1867">
              <a:solidFill>
                <a:schemeClr val="lt1"/>
              </a:solidFill>
              <a:latin typeface="Arial"/>
              <a:ea typeface="Arial"/>
              <a:cs typeface="Arial"/>
              <a:sym typeface="Arial"/>
            </a:endParaRPr>
          </a:p>
        </p:txBody>
      </p:sp>
      <p:sp>
        <p:nvSpPr>
          <p:cNvPr id="23" name="Google Shape;109;p4">
            <a:extLst>
              <a:ext uri="{FF2B5EF4-FFF2-40B4-BE49-F238E27FC236}">
                <a16:creationId xmlns:a16="http://schemas.microsoft.com/office/drawing/2014/main" id="{40659C78-B8FA-4737-B99D-3C427B6820A9}"/>
              </a:ext>
            </a:extLst>
          </p:cNvPr>
          <p:cNvSpPr txBox="1"/>
          <p:nvPr/>
        </p:nvSpPr>
        <p:spPr>
          <a:xfrm>
            <a:off x="6168818" y="3171631"/>
            <a:ext cx="2531171" cy="369277"/>
          </a:xfrm>
          <a:prstGeom prst="rect">
            <a:avLst/>
          </a:prstGeom>
          <a:noFill/>
          <a:ln>
            <a:noFill/>
          </a:ln>
        </p:spPr>
        <p:txBody>
          <a:bodyPr spcFirstLastPara="1" wrap="square" lIns="121900" tIns="60933" rIns="121900" bIns="60933" anchor="t" anchorCtr="0">
            <a:spAutoFit/>
          </a:bodyPr>
          <a:lstStyle/>
          <a:p>
            <a:pPr algn="ctr"/>
            <a:r>
              <a:rPr lang="en-US" sz="1600" b="1">
                <a:solidFill>
                  <a:srgbClr val="1C304A"/>
                </a:solidFill>
                <a:latin typeface="Arial"/>
                <a:ea typeface="Arial"/>
                <a:cs typeface="Arial"/>
                <a:sym typeface="Arial"/>
              </a:rPr>
              <a:t>ACCESS TO DATA</a:t>
            </a:r>
            <a:endParaRPr sz="2400"/>
          </a:p>
        </p:txBody>
      </p:sp>
      <p:sp>
        <p:nvSpPr>
          <p:cNvPr id="24" name="Google Shape;110;p4">
            <a:extLst>
              <a:ext uri="{FF2B5EF4-FFF2-40B4-BE49-F238E27FC236}">
                <a16:creationId xmlns:a16="http://schemas.microsoft.com/office/drawing/2014/main" id="{B6B2616B-63FD-4908-BF5A-2836AECAEAAC}"/>
              </a:ext>
            </a:extLst>
          </p:cNvPr>
          <p:cNvSpPr txBox="1"/>
          <p:nvPr/>
        </p:nvSpPr>
        <p:spPr>
          <a:xfrm>
            <a:off x="3376198" y="3188004"/>
            <a:ext cx="2489803" cy="369277"/>
          </a:xfrm>
          <a:prstGeom prst="rect">
            <a:avLst/>
          </a:prstGeom>
          <a:noFill/>
          <a:ln>
            <a:noFill/>
          </a:ln>
        </p:spPr>
        <p:txBody>
          <a:bodyPr spcFirstLastPara="1" wrap="square" lIns="121900" tIns="60933" rIns="121900" bIns="60933" anchor="t" anchorCtr="0">
            <a:spAutoFit/>
          </a:bodyPr>
          <a:lstStyle/>
          <a:p>
            <a:pPr algn="ctr"/>
            <a:r>
              <a:rPr lang="en-US" sz="1600" b="1">
                <a:solidFill>
                  <a:srgbClr val="1C304A"/>
                </a:solidFill>
                <a:latin typeface="Arial"/>
                <a:ea typeface="Arial"/>
                <a:cs typeface="Arial"/>
                <a:sym typeface="Arial"/>
              </a:rPr>
              <a:t>PARTNERSHIP</a:t>
            </a:r>
            <a:endParaRPr sz="2400"/>
          </a:p>
        </p:txBody>
      </p:sp>
      <p:pic>
        <p:nvPicPr>
          <p:cNvPr id="25" name="Google Shape;111;p4">
            <a:extLst>
              <a:ext uri="{FF2B5EF4-FFF2-40B4-BE49-F238E27FC236}">
                <a16:creationId xmlns:a16="http://schemas.microsoft.com/office/drawing/2014/main" id="{B75C766A-A9DD-4F23-B000-514E19068619}"/>
              </a:ext>
            </a:extLst>
          </p:cNvPr>
          <p:cNvPicPr preferRelativeResize="0"/>
          <p:nvPr/>
        </p:nvPicPr>
        <p:blipFill rotWithShape="1">
          <a:blip r:embed="rId5">
            <a:alphaModFix/>
          </a:blip>
          <a:srcRect b="10070"/>
          <a:stretch/>
        </p:blipFill>
        <p:spPr>
          <a:xfrm>
            <a:off x="1362080" y="1746051"/>
            <a:ext cx="929341" cy="1044689"/>
          </a:xfrm>
          <a:prstGeom prst="rect">
            <a:avLst/>
          </a:prstGeom>
          <a:noFill/>
          <a:ln>
            <a:noFill/>
          </a:ln>
        </p:spPr>
      </p:pic>
      <p:pic>
        <p:nvPicPr>
          <p:cNvPr id="26" name="Google Shape;112;p4">
            <a:extLst>
              <a:ext uri="{FF2B5EF4-FFF2-40B4-BE49-F238E27FC236}">
                <a16:creationId xmlns:a16="http://schemas.microsoft.com/office/drawing/2014/main" id="{8878A66F-B806-4CF3-B982-F0329E807F91}"/>
              </a:ext>
            </a:extLst>
          </p:cNvPr>
          <p:cNvPicPr preferRelativeResize="0"/>
          <p:nvPr/>
        </p:nvPicPr>
        <p:blipFill rotWithShape="1">
          <a:blip r:embed="rId6">
            <a:alphaModFix/>
          </a:blip>
          <a:srcRect b="18586"/>
          <a:stretch/>
        </p:blipFill>
        <p:spPr>
          <a:xfrm>
            <a:off x="9812147" y="1650740"/>
            <a:ext cx="912487" cy="928612"/>
          </a:xfrm>
          <a:prstGeom prst="rect">
            <a:avLst/>
          </a:prstGeom>
          <a:noFill/>
          <a:ln>
            <a:noFill/>
          </a:ln>
        </p:spPr>
      </p:pic>
      <p:sp>
        <p:nvSpPr>
          <p:cNvPr id="27" name="Google Shape;113;p4">
            <a:extLst>
              <a:ext uri="{FF2B5EF4-FFF2-40B4-BE49-F238E27FC236}">
                <a16:creationId xmlns:a16="http://schemas.microsoft.com/office/drawing/2014/main" id="{B769FBAC-8232-471F-826E-812263B92143}"/>
              </a:ext>
            </a:extLst>
          </p:cNvPr>
          <p:cNvSpPr txBox="1"/>
          <p:nvPr/>
        </p:nvSpPr>
        <p:spPr>
          <a:xfrm>
            <a:off x="499330" y="3552427"/>
            <a:ext cx="2654840" cy="3036674"/>
          </a:xfrm>
          <a:prstGeom prst="rect">
            <a:avLst/>
          </a:prstGeom>
          <a:noFill/>
          <a:ln>
            <a:noFill/>
          </a:ln>
        </p:spPr>
        <p:txBody>
          <a:bodyPr spcFirstLastPara="1" wrap="square" lIns="121900" tIns="60933" rIns="121900" bIns="60933" anchor="t" anchorCtr="0">
            <a:spAutoFit/>
          </a:bodyPr>
          <a:lstStyle/>
          <a:p>
            <a:pPr marL="242987" indent="-228594">
              <a:buClr>
                <a:srgbClr val="000000"/>
              </a:buClr>
              <a:buSzPts val="1200"/>
              <a:buFont typeface="Arial"/>
              <a:buChar char="•"/>
            </a:pPr>
            <a:r>
              <a:rPr lang="en-US" sz="1600">
                <a:solidFill>
                  <a:srgbClr val="1C304A"/>
                </a:solidFill>
                <a:latin typeface="Arial"/>
                <a:cs typeface="Arial"/>
                <a:sym typeface="Arial"/>
              </a:rPr>
              <a:t>Invite teams to produce AI tools for “</a:t>
            </a:r>
            <a:r>
              <a:rPr lang="en-US" sz="1600" b="1">
                <a:solidFill>
                  <a:srgbClr val="1C304A"/>
                </a:solidFill>
                <a:latin typeface="Arial"/>
                <a:cs typeface="Arial"/>
                <a:sym typeface="Arial"/>
              </a:rPr>
              <a:t>veterans not currently served by the VA</a:t>
            </a:r>
            <a:r>
              <a:rPr lang="en-US" sz="1600">
                <a:solidFill>
                  <a:srgbClr val="1C304A"/>
                </a:solidFill>
                <a:latin typeface="Arial"/>
                <a:cs typeface="Arial"/>
                <a:sym typeface="Arial"/>
              </a:rPr>
              <a:t>”</a:t>
            </a:r>
          </a:p>
          <a:p>
            <a:pPr marL="242987" indent="-228594">
              <a:buClr>
                <a:srgbClr val="000000"/>
              </a:buClr>
              <a:buSzPts val="1200"/>
              <a:buFont typeface="Arial"/>
              <a:buChar char="•"/>
            </a:pPr>
            <a:endParaRPr lang="en-US" sz="1600">
              <a:solidFill>
                <a:srgbClr val="1C304A"/>
              </a:solidFill>
              <a:latin typeface="Arial"/>
              <a:cs typeface="Arial"/>
              <a:sym typeface="Arial"/>
            </a:endParaRPr>
          </a:p>
          <a:p>
            <a:pPr marL="242987" indent="-228594">
              <a:buClr>
                <a:srgbClr val="000000"/>
              </a:buClr>
              <a:buSzPts val="1200"/>
              <a:buFont typeface="Arial"/>
              <a:buChar char="•"/>
            </a:pPr>
            <a:r>
              <a:rPr lang="en-US" sz="1600" b="1">
                <a:solidFill>
                  <a:srgbClr val="1C304A"/>
                </a:solidFill>
                <a:latin typeface="Arial"/>
                <a:cs typeface="Arial"/>
                <a:sym typeface="Arial"/>
              </a:rPr>
              <a:t>60 applicants </a:t>
            </a:r>
            <a:r>
              <a:rPr lang="en-US" sz="1600">
                <a:solidFill>
                  <a:srgbClr val="1C304A"/>
                </a:solidFill>
                <a:latin typeface="Arial"/>
                <a:cs typeface="Arial"/>
                <a:sym typeface="Arial"/>
              </a:rPr>
              <a:t>from industry, academia, and other non-governmental organizations</a:t>
            </a:r>
            <a:endParaRPr sz="2400"/>
          </a:p>
          <a:p>
            <a:pPr marL="242987" indent="-126997">
              <a:spcBef>
                <a:spcPts val="800"/>
              </a:spcBef>
              <a:buClr>
                <a:srgbClr val="000000"/>
              </a:buClr>
              <a:buSzPts val="1200"/>
            </a:pPr>
            <a:endParaRPr sz="1600">
              <a:solidFill>
                <a:srgbClr val="1C304A"/>
              </a:solidFill>
              <a:latin typeface="Arial"/>
              <a:ea typeface="Arial"/>
              <a:cs typeface="Arial"/>
              <a:sym typeface="Arial"/>
            </a:endParaRPr>
          </a:p>
          <a:p>
            <a:pPr marL="242987" indent="-126997">
              <a:spcBef>
                <a:spcPts val="800"/>
              </a:spcBef>
              <a:buClr>
                <a:srgbClr val="000000"/>
              </a:buClr>
              <a:buSzPts val="1200"/>
            </a:pPr>
            <a:endParaRPr sz="1600">
              <a:solidFill>
                <a:srgbClr val="1C304A"/>
              </a:solidFill>
              <a:latin typeface="Arial"/>
              <a:ea typeface="Arial"/>
              <a:cs typeface="Arial"/>
              <a:sym typeface="Arial"/>
            </a:endParaRPr>
          </a:p>
        </p:txBody>
      </p:sp>
      <p:sp>
        <p:nvSpPr>
          <p:cNvPr id="28" name="Google Shape;114;p4">
            <a:extLst>
              <a:ext uri="{FF2B5EF4-FFF2-40B4-BE49-F238E27FC236}">
                <a16:creationId xmlns:a16="http://schemas.microsoft.com/office/drawing/2014/main" id="{0FA4D321-DA55-4CC0-BBDC-AEAE815068A7}"/>
              </a:ext>
            </a:extLst>
          </p:cNvPr>
          <p:cNvSpPr txBox="1"/>
          <p:nvPr/>
        </p:nvSpPr>
        <p:spPr>
          <a:xfrm>
            <a:off x="542213" y="3171631"/>
            <a:ext cx="2531171" cy="369277"/>
          </a:xfrm>
          <a:prstGeom prst="rect">
            <a:avLst/>
          </a:prstGeom>
          <a:noFill/>
          <a:ln>
            <a:noFill/>
          </a:ln>
        </p:spPr>
        <p:txBody>
          <a:bodyPr spcFirstLastPara="1" wrap="square" lIns="121900" tIns="60933" rIns="121900" bIns="60933" anchor="t" anchorCtr="0">
            <a:spAutoFit/>
          </a:bodyPr>
          <a:lstStyle/>
          <a:p>
            <a:pPr algn="ctr"/>
            <a:r>
              <a:rPr lang="en-US" sz="1600" b="1">
                <a:solidFill>
                  <a:srgbClr val="1C304A"/>
                </a:solidFill>
                <a:latin typeface="Arial"/>
                <a:ea typeface="Arial"/>
                <a:cs typeface="Arial"/>
                <a:sym typeface="Arial"/>
              </a:rPr>
              <a:t>CONCEPT</a:t>
            </a:r>
            <a:endParaRPr sz="2400"/>
          </a:p>
        </p:txBody>
      </p:sp>
      <p:sp>
        <p:nvSpPr>
          <p:cNvPr id="29" name="Google Shape;115;p4">
            <a:extLst>
              <a:ext uri="{FF2B5EF4-FFF2-40B4-BE49-F238E27FC236}">
                <a16:creationId xmlns:a16="http://schemas.microsoft.com/office/drawing/2014/main" id="{802F9B6A-404A-4493-9142-90410BB6317F}"/>
              </a:ext>
            </a:extLst>
          </p:cNvPr>
          <p:cNvSpPr txBox="1"/>
          <p:nvPr/>
        </p:nvSpPr>
        <p:spPr>
          <a:xfrm>
            <a:off x="9002804" y="3171630"/>
            <a:ext cx="2531171" cy="369277"/>
          </a:xfrm>
          <a:prstGeom prst="rect">
            <a:avLst/>
          </a:prstGeom>
          <a:noFill/>
          <a:ln>
            <a:noFill/>
          </a:ln>
        </p:spPr>
        <p:txBody>
          <a:bodyPr spcFirstLastPara="1" wrap="square" lIns="121900" tIns="60933" rIns="121900" bIns="60933" anchor="t" anchorCtr="0">
            <a:spAutoFit/>
          </a:bodyPr>
          <a:lstStyle/>
          <a:p>
            <a:pPr algn="ctr"/>
            <a:r>
              <a:rPr lang="en-US" sz="1600" b="1">
                <a:solidFill>
                  <a:srgbClr val="1C304A"/>
                </a:solidFill>
                <a:latin typeface="Arial"/>
                <a:ea typeface="Arial"/>
                <a:cs typeface="Arial"/>
                <a:sym typeface="Arial"/>
              </a:rPr>
              <a:t>RESULTS</a:t>
            </a:r>
            <a:endParaRPr sz="2400"/>
          </a:p>
        </p:txBody>
      </p:sp>
      <p:sp>
        <p:nvSpPr>
          <p:cNvPr id="30" name="Google Shape;116;p4">
            <a:extLst>
              <a:ext uri="{FF2B5EF4-FFF2-40B4-BE49-F238E27FC236}">
                <a16:creationId xmlns:a16="http://schemas.microsoft.com/office/drawing/2014/main" id="{9D5A4101-A578-4BD4-90A1-1FA91B7DBB3B}"/>
              </a:ext>
            </a:extLst>
          </p:cNvPr>
          <p:cNvSpPr txBox="1"/>
          <p:nvPr/>
        </p:nvSpPr>
        <p:spPr>
          <a:xfrm>
            <a:off x="3337556" y="3552427"/>
            <a:ext cx="2770096" cy="2544232"/>
          </a:xfrm>
          <a:prstGeom prst="rect">
            <a:avLst/>
          </a:prstGeom>
          <a:noFill/>
          <a:ln>
            <a:noFill/>
          </a:ln>
        </p:spPr>
        <p:txBody>
          <a:bodyPr spcFirstLastPara="1" wrap="square" lIns="121900" tIns="60933" rIns="121900" bIns="60933" anchor="t" anchorCtr="0">
            <a:spAutoFit/>
          </a:bodyPr>
          <a:lstStyle/>
          <a:p>
            <a:pPr marL="242987" indent="-228594">
              <a:buClr>
                <a:srgbClr val="000000"/>
              </a:buClr>
              <a:buSzPts val="1200"/>
              <a:buFont typeface="Arial"/>
              <a:buChar char="•"/>
            </a:pPr>
            <a:r>
              <a:rPr lang="en-US" sz="1600">
                <a:solidFill>
                  <a:srgbClr val="1C304A"/>
                </a:solidFill>
                <a:latin typeface="Arial"/>
                <a:cs typeface="Arial"/>
                <a:sym typeface="Arial"/>
              </a:rPr>
              <a:t>Pair each team with a </a:t>
            </a:r>
            <a:r>
              <a:rPr lang="en-US" sz="1600" b="1">
                <a:solidFill>
                  <a:srgbClr val="1C304A"/>
                </a:solidFill>
                <a:latin typeface="Arial"/>
                <a:cs typeface="Arial"/>
                <a:sym typeface="Arial"/>
              </a:rPr>
              <a:t>subject matter expert</a:t>
            </a:r>
            <a:r>
              <a:rPr lang="en-US" sz="1600">
                <a:solidFill>
                  <a:srgbClr val="1C304A"/>
                </a:solidFill>
                <a:latin typeface="Arial"/>
                <a:cs typeface="Arial"/>
                <a:sym typeface="Arial"/>
              </a:rPr>
              <a:t>: VA clinicians and staff to guide the development</a:t>
            </a:r>
          </a:p>
          <a:p>
            <a:pPr marL="242987" indent="-228594">
              <a:buClr>
                <a:srgbClr val="000000"/>
              </a:buClr>
              <a:buSzPts val="1200"/>
              <a:buFont typeface="Arial"/>
              <a:buChar char="•"/>
            </a:pPr>
            <a:endParaRPr sz="1600">
              <a:solidFill>
                <a:srgbClr val="1C304A"/>
              </a:solidFill>
              <a:latin typeface="Arial"/>
              <a:cs typeface="Arial"/>
            </a:endParaRPr>
          </a:p>
          <a:p>
            <a:pPr marL="242987" indent="-228594">
              <a:spcBef>
                <a:spcPts val="800"/>
              </a:spcBef>
              <a:buClr>
                <a:srgbClr val="000000"/>
              </a:buClr>
              <a:buSzPts val="1200"/>
              <a:buFont typeface="Arial"/>
              <a:buChar char="•"/>
            </a:pPr>
            <a:r>
              <a:rPr lang="en-US" sz="1600" b="1">
                <a:solidFill>
                  <a:srgbClr val="1C304A"/>
                </a:solidFill>
                <a:latin typeface="Arial"/>
                <a:cs typeface="Arial"/>
                <a:sym typeface="Arial"/>
              </a:rPr>
              <a:t>44 teams </a:t>
            </a:r>
            <a:r>
              <a:rPr lang="en-US" sz="1600">
                <a:solidFill>
                  <a:srgbClr val="1C304A"/>
                </a:solidFill>
                <a:latin typeface="Arial"/>
                <a:cs typeface="Arial"/>
                <a:sym typeface="Arial"/>
              </a:rPr>
              <a:t>began this process with over 90% SME pairing</a:t>
            </a:r>
            <a:endParaRPr sz="1600">
              <a:solidFill>
                <a:srgbClr val="1C304A"/>
              </a:solidFill>
              <a:latin typeface="Arial"/>
              <a:cs typeface="Arial"/>
            </a:endParaRPr>
          </a:p>
          <a:p>
            <a:pPr marL="241294" indent="-124881">
              <a:spcBef>
                <a:spcPts val="800"/>
              </a:spcBef>
              <a:buClr>
                <a:srgbClr val="000000"/>
              </a:buClr>
              <a:buSzPts val="1200"/>
            </a:pPr>
            <a:endParaRPr sz="1600">
              <a:solidFill>
                <a:srgbClr val="1C304A"/>
              </a:solidFill>
              <a:latin typeface="Arial"/>
              <a:ea typeface="Arial"/>
              <a:cs typeface="Arial"/>
              <a:sym typeface="Arial"/>
            </a:endParaRPr>
          </a:p>
        </p:txBody>
      </p:sp>
      <p:sp>
        <p:nvSpPr>
          <p:cNvPr id="31" name="Google Shape;117;p4">
            <a:extLst>
              <a:ext uri="{FF2B5EF4-FFF2-40B4-BE49-F238E27FC236}">
                <a16:creationId xmlns:a16="http://schemas.microsoft.com/office/drawing/2014/main" id="{AC9C1130-61C1-4C9F-B995-2C0E1DB6AA46}"/>
              </a:ext>
            </a:extLst>
          </p:cNvPr>
          <p:cNvSpPr txBox="1"/>
          <p:nvPr/>
        </p:nvSpPr>
        <p:spPr>
          <a:xfrm>
            <a:off x="6175781" y="3552426"/>
            <a:ext cx="2654840" cy="2339047"/>
          </a:xfrm>
          <a:prstGeom prst="rect">
            <a:avLst/>
          </a:prstGeom>
          <a:noFill/>
          <a:ln>
            <a:noFill/>
          </a:ln>
        </p:spPr>
        <p:txBody>
          <a:bodyPr spcFirstLastPara="1" wrap="square" lIns="121900" tIns="60933" rIns="121900" bIns="60933" anchor="t" anchorCtr="0">
            <a:spAutoFit/>
          </a:bodyPr>
          <a:lstStyle/>
          <a:p>
            <a:pPr marL="242987" indent="-228594">
              <a:buClr>
                <a:srgbClr val="000000"/>
              </a:buClr>
              <a:buSzPts val="1200"/>
              <a:buFont typeface="Arial"/>
              <a:buChar char="•"/>
            </a:pPr>
            <a:r>
              <a:rPr lang="en-US" sz="1600">
                <a:solidFill>
                  <a:srgbClr val="1C304A"/>
                </a:solidFill>
                <a:latin typeface="Arial"/>
                <a:cs typeface="Arial"/>
                <a:sym typeface="Arial"/>
              </a:rPr>
              <a:t>Teams combine private data sources with </a:t>
            </a:r>
            <a:r>
              <a:rPr lang="en-US" sz="1600" b="1">
                <a:solidFill>
                  <a:srgbClr val="1C304A"/>
                </a:solidFill>
                <a:latin typeface="Arial"/>
                <a:cs typeface="Arial"/>
                <a:sym typeface="Arial"/>
              </a:rPr>
              <a:t>VA data and expertise </a:t>
            </a:r>
            <a:r>
              <a:rPr lang="en-US" sz="1600">
                <a:solidFill>
                  <a:srgbClr val="1C304A"/>
                </a:solidFill>
                <a:latin typeface="Arial"/>
                <a:cs typeface="Arial"/>
                <a:sym typeface="Arial"/>
              </a:rPr>
              <a:t>in an AI-enabled tool </a:t>
            </a:r>
            <a:endParaRPr lang="en-US" sz="1600">
              <a:solidFill>
                <a:srgbClr val="1C304A"/>
              </a:solidFill>
              <a:latin typeface="Arial"/>
              <a:cs typeface="Arial"/>
            </a:endParaRPr>
          </a:p>
          <a:p>
            <a:pPr marL="242987" indent="-228594">
              <a:buClr>
                <a:srgbClr val="000000"/>
              </a:buClr>
              <a:buSzPts val="1200"/>
              <a:buFont typeface="Arial"/>
              <a:buChar char="•"/>
            </a:pPr>
            <a:endParaRPr lang="en-US" sz="1600">
              <a:solidFill>
                <a:srgbClr val="1C304A"/>
              </a:solidFill>
              <a:latin typeface="Arial"/>
              <a:cs typeface="Arial"/>
              <a:sym typeface="Arial"/>
            </a:endParaRPr>
          </a:p>
          <a:p>
            <a:pPr marL="242987" indent="-228594">
              <a:buClr>
                <a:srgbClr val="000000"/>
              </a:buClr>
              <a:buSzPts val="1200"/>
              <a:buFont typeface="Arial"/>
              <a:buChar char="•"/>
            </a:pPr>
            <a:r>
              <a:rPr lang="en-US" sz="1600">
                <a:solidFill>
                  <a:srgbClr val="1C304A"/>
                </a:solidFill>
                <a:latin typeface="Arial"/>
                <a:cs typeface="Arial"/>
                <a:sym typeface="Arial"/>
              </a:rPr>
              <a:t>All teams have data access through the </a:t>
            </a:r>
            <a:r>
              <a:rPr lang="en-US" sz="1600" b="1">
                <a:solidFill>
                  <a:srgbClr val="1C304A"/>
                </a:solidFill>
                <a:latin typeface="Arial"/>
                <a:cs typeface="Arial"/>
                <a:sym typeface="Arial"/>
              </a:rPr>
              <a:t>VA Open Data Portal</a:t>
            </a:r>
          </a:p>
          <a:p>
            <a:pPr marL="228594" indent="-228594">
              <a:buClr>
                <a:srgbClr val="000000"/>
              </a:buClr>
              <a:buSzPts val="1200"/>
              <a:buFont typeface="Arial"/>
              <a:buChar char="•"/>
            </a:pPr>
            <a:endParaRPr lang="en-US" sz="1600" b="1">
              <a:solidFill>
                <a:srgbClr val="1C304A"/>
              </a:solidFill>
              <a:latin typeface="Arial"/>
              <a:cs typeface="Arial"/>
              <a:sym typeface="Arial"/>
            </a:endParaRPr>
          </a:p>
        </p:txBody>
      </p:sp>
      <p:sp>
        <p:nvSpPr>
          <p:cNvPr id="32" name="Google Shape;118;p4">
            <a:extLst>
              <a:ext uri="{FF2B5EF4-FFF2-40B4-BE49-F238E27FC236}">
                <a16:creationId xmlns:a16="http://schemas.microsoft.com/office/drawing/2014/main" id="{B8693053-92C9-47AD-AA83-AE9A9647AA39}"/>
              </a:ext>
            </a:extLst>
          </p:cNvPr>
          <p:cNvSpPr txBox="1"/>
          <p:nvPr/>
        </p:nvSpPr>
        <p:spPr>
          <a:xfrm>
            <a:off x="9002804" y="3540963"/>
            <a:ext cx="2728510" cy="1846605"/>
          </a:xfrm>
          <a:prstGeom prst="rect">
            <a:avLst/>
          </a:prstGeom>
          <a:noFill/>
          <a:ln>
            <a:noFill/>
          </a:ln>
        </p:spPr>
        <p:txBody>
          <a:bodyPr spcFirstLastPara="1" wrap="square" lIns="121900" tIns="60933" rIns="121900" bIns="60933" anchor="t" anchorCtr="0">
            <a:spAutoFit/>
          </a:bodyPr>
          <a:lstStyle/>
          <a:p>
            <a:pPr marL="242570" indent="-227965">
              <a:buClr>
                <a:srgbClr val="000000"/>
              </a:buClr>
              <a:buSzPts val="1200"/>
              <a:buFont typeface="Arial"/>
              <a:buChar char="•"/>
            </a:pPr>
            <a:r>
              <a:rPr lang="en-US" sz="1600">
                <a:solidFill>
                  <a:srgbClr val="1C304A"/>
                </a:solidFill>
                <a:latin typeface="Arial"/>
                <a:cs typeface="Arial"/>
                <a:sym typeface="Arial"/>
              </a:rPr>
              <a:t>Proposals for potential pilot, development, or contract with VA</a:t>
            </a:r>
            <a:endParaRPr lang="en-US"/>
          </a:p>
          <a:p>
            <a:pPr marL="242570" indent="-227965">
              <a:buClr>
                <a:srgbClr val="000000"/>
              </a:buClr>
              <a:buSzPts val="1200"/>
              <a:buFont typeface="Arial"/>
              <a:buChar char="•"/>
            </a:pPr>
            <a:endParaRPr lang="en-US" sz="1600">
              <a:solidFill>
                <a:srgbClr val="1C304A"/>
              </a:solidFill>
              <a:latin typeface="Arial"/>
              <a:cs typeface="Arial"/>
            </a:endParaRPr>
          </a:p>
          <a:p>
            <a:pPr marL="242570" indent="-227965">
              <a:buClr>
                <a:srgbClr val="000000"/>
              </a:buClr>
              <a:buSzPts val="1200"/>
              <a:buFont typeface="Arial"/>
              <a:buChar char="•"/>
            </a:pPr>
            <a:r>
              <a:rPr lang="en-US" sz="1600" b="1">
                <a:solidFill>
                  <a:srgbClr val="1C304A"/>
                </a:solidFill>
                <a:latin typeface="Arial"/>
                <a:cs typeface="Arial"/>
                <a:sym typeface="Arial"/>
              </a:rPr>
              <a:t>32 teams </a:t>
            </a:r>
            <a:r>
              <a:rPr lang="en-US" sz="1600">
                <a:solidFill>
                  <a:srgbClr val="1C304A"/>
                </a:solidFill>
                <a:latin typeface="Arial"/>
                <a:cs typeface="Arial"/>
                <a:sym typeface="Arial"/>
              </a:rPr>
              <a:t>produced complete demos for this experience</a:t>
            </a:r>
            <a:endParaRPr sz="1600">
              <a:solidFill>
                <a:srgbClr val="1C304A"/>
              </a:solidFill>
              <a:latin typeface="Arial"/>
              <a:cs typeface="Arial"/>
            </a:endParaRPr>
          </a:p>
        </p:txBody>
      </p:sp>
      <p:pic>
        <p:nvPicPr>
          <p:cNvPr id="33" name="Google Shape;119;p4">
            <a:extLst>
              <a:ext uri="{FF2B5EF4-FFF2-40B4-BE49-F238E27FC236}">
                <a16:creationId xmlns:a16="http://schemas.microsoft.com/office/drawing/2014/main" id="{10A8CF6D-3E32-42DF-B72E-8A3B0326BDFA}"/>
              </a:ext>
            </a:extLst>
          </p:cNvPr>
          <p:cNvPicPr preferRelativeResize="0"/>
          <p:nvPr/>
        </p:nvPicPr>
        <p:blipFill rotWithShape="1">
          <a:blip r:embed="rId7">
            <a:alphaModFix/>
          </a:blip>
          <a:srcRect t="15141" b="33467"/>
          <a:stretch/>
        </p:blipFill>
        <p:spPr>
          <a:xfrm>
            <a:off x="3893050" y="1650202"/>
            <a:ext cx="1447245" cy="929688"/>
          </a:xfrm>
          <a:prstGeom prst="rect">
            <a:avLst/>
          </a:prstGeom>
          <a:noFill/>
          <a:ln>
            <a:noFill/>
          </a:ln>
        </p:spPr>
      </p:pic>
      <p:pic>
        <p:nvPicPr>
          <p:cNvPr id="34" name="Google Shape;120;p4">
            <a:extLst>
              <a:ext uri="{FF2B5EF4-FFF2-40B4-BE49-F238E27FC236}">
                <a16:creationId xmlns:a16="http://schemas.microsoft.com/office/drawing/2014/main" id="{1D3616A3-94C1-408F-AF1D-4EC7D4A62F1A}"/>
              </a:ext>
            </a:extLst>
          </p:cNvPr>
          <p:cNvPicPr preferRelativeResize="0"/>
          <p:nvPr/>
        </p:nvPicPr>
        <p:blipFill rotWithShape="1">
          <a:blip r:embed="rId8">
            <a:alphaModFix/>
          </a:blip>
          <a:srcRect b="12535"/>
          <a:stretch/>
        </p:blipFill>
        <p:spPr>
          <a:xfrm>
            <a:off x="6979672" y="1613045"/>
            <a:ext cx="925716" cy="1004000"/>
          </a:xfrm>
          <a:prstGeom prst="rect">
            <a:avLst/>
          </a:prstGeom>
          <a:noFill/>
          <a:ln>
            <a:noFill/>
          </a:ln>
        </p:spPr>
      </p:pic>
    </p:spTree>
    <p:extLst>
      <p:ext uri="{BB962C8B-B14F-4D97-AF65-F5344CB8AC3E}">
        <p14:creationId xmlns:p14="http://schemas.microsoft.com/office/powerpoint/2010/main" val="42741164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B3F86-B587-4A01-9925-5EED6115BCFE}"/>
              </a:ext>
            </a:extLst>
          </p:cNvPr>
          <p:cNvSpPr>
            <a:spLocks noGrp="1"/>
          </p:cNvSpPr>
          <p:nvPr>
            <p:ph type="ctrTitle"/>
          </p:nvPr>
        </p:nvSpPr>
        <p:spPr/>
        <p:txBody>
          <a:bodyPr/>
          <a:lstStyle/>
          <a:p>
            <a:r>
              <a:rPr lang="en-US" dirty="0"/>
              <a:t>BRAIN SUMMIT</a:t>
            </a:r>
          </a:p>
        </p:txBody>
      </p:sp>
    </p:spTree>
    <p:extLst>
      <p:ext uri="{BB962C8B-B14F-4D97-AF65-F5344CB8AC3E}">
        <p14:creationId xmlns:p14="http://schemas.microsoft.com/office/powerpoint/2010/main" val="12470356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Object 9">
            <a:extLst>
              <a:ext uri="{FF2B5EF4-FFF2-40B4-BE49-F238E27FC236}">
                <a16:creationId xmlns:a16="http://schemas.microsoft.com/office/drawing/2014/main" id="{6777ED56-092C-4640-ADF1-503DE29D4A50}"/>
              </a:ext>
            </a:extLst>
          </p:cNvPr>
          <p:cNvGraphicFramePr>
            <a:graphicFrameLocks noChangeAspect="1"/>
          </p:cNvGraphicFramePr>
          <p:nvPr/>
        </p:nvGraphicFramePr>
        <p:xfrm>
          <a:off x="-1" y="-261604"/>
          <a:ext cx="6087611" cy="8116815"/>
        </p:xfrm>
        <a:graphic>
          <a:graphicData uri="http://schemas.openxmlformats.org/presentationml/2006/ole">
            <mc:AlternateContent xmlns:mc="http://schemas.openxmlformats.org/markup-compatibility/2006">
              <mc:Choice xmlns:v="urn:schemas-microsoft-com:vml" Requires="v">
                <p:oleObj name="Acrobat Document" r:id="rId2" imgW="3428753" imgH="4572000" progId="Acrobat.Document.DC">
                  <p:embed/>
                </p:oleObj>
              </mc:Choice>
              <mc:Fallback>
                <p:oleObj name="Acrobat Document" r:id="rId2" imgW="3428753" imgH="4572000" progId="Acrobat.Document.DC">
                  <p:embed/>
                  <p:pic>
                    <p:nvPicPr>
                      <p:cNvPr id="10" name="Object 9">
                        <a:extLst>
                          <a:ext uri="{FF2B5EF4-FFF2-40B4-BE49-F238E27FC236}">
                            <a16:creationId xmlns:a16="http://schemas.microsoft.com/office/drawing/2014/main" id="{6777ED56-092C-4640-ADF1-503DE29D4A50}"/>
                          </a:ext>
                        </a:extLst>
                      </p:cNvPr>
                      <p:cNvPicPr/>
                      <p:nvPr/>
                    </p:nvPicPr>
                    <p:blipFill>
                      <a:blip r:embed="rId3"/>
                      <a:stretch>
                        <a:fillRect/>
                      </a:stretch>
                    </p:blipFill>
                    <p:spPr>
                      <a:xfrm>
                        <a:off x="-1" y="-261604"/>
                        <a:ext cx="6087611" cy="8116815"/>
                      </a:xfrm>
                      <a:prstGeom prst="rect">
                        <a:avLst/>
                      </a:prstGeom>
                    </p:spPr>
                  </p:pic>
                </p:oleObj>
              </mc:Fallback>
            </mc:AlternateContent>
          </a:graphicData>
        </a:graphic>
      </p:graphicFrame>
      <p:pic>
        <p:nvPicPr>
          <p:cNvPr id="13" name="Picture 12">
            <a:extLst>
              <a:ext uri="{FF2B5EF4-FFF2-40B4-BE49-F238E27FC236}">
                <a16:creationId xmlns:a16="http://schemas.microsoft.com/office/drawing/2014/main" id="{D7C96302-DBB9-46E8-A8DB-2FDBC1A96E7E}"/>
              </a:ext>
            </a:extLst>
          </p:cNvPr>
          <p:cNvPicPr>
            <a:picLocks noChangeAspect="1"/>
          </p:cNvPicPr>
          <p:nvPr/>
        </p:nvPicPr>
        <p:blipFill>
          <a:blip r:embed="rId4"/>
          <a:stretch>
            <a:fillRect/>
          </a:stretch>
        </p:blipFill>
        <p:spPr>
          <a:xfrm>
            <a:off x="6073494" y="1649002"/>
            <a:ext cx="6118506" cy="5208998"/>
          </a:xfrm>
          <a:prstGeom prst="rect">
            <a:avLst/>
          </a:prstGeom>
        </p:spPr>
      </p:pic>
    </p:spTree>
    <p:extLst>
      <p:ext uri="{BB962C8B-B14F-4D97-AF65-F5344CB8AC3E}">
        <p14:creationId xmlns:p14="http://schemas.microsoft.com/office/powerpoint/2010/main" val="11162294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D3661A-F277-394D-9DA2-A73218BC5DCD}"/>
              </a:ext>
            </a:extLst>
          </p:cNvPr>
          <p:cNvSpPr>
            <a:spLocks noGrp="1"/>
          </p:cNvSpPr>
          <p:nvPr>
            <p:ph type="ctrTitle"/>
          </p:nvPr>
        </p:nvSpPr>
        <p:spPr/>
        <p:txBody>
          <a:bodyPr/>
          <a:lstStyle/>
          <a:p>
            <a:r>
              <a:rPr lang="en-US" dirty="0"/>
              <a:t>Thank you !</a:t>
            </a:r>
          </a:p>
        </p:txBody>
      </p:sp>
    </p:spTree>
    <p:extLst>
      <p:ext uri="{BB962C8B-B14F-4D97-AF65-F5344CB8AC3E}">
        <p14:creationId xmlns:p14="http://schemas.microsoft.com/office/powerpoint/2010/main" val="29981583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797305-072A-2F48-81A9-C2E3281E1324}"/>
              </a:ext>
            </a:extLst>
          </p:cNvPr>
          <p:cNvSpPr>
            <a:spLocks noGrp="1"/>
          </p:cNvSpPr>
          <p:nvPr>
            <p:ph type="title"/>
          </p:nvPr>
        </p:nvSpPr>
        <p:spPr>
          <a:xfrm>
            <a:off x="4965430" y="629268"/>
            <a:ext cx="6586491" cy="1286160"/>
          </a:xfrm>
        </p:spPr>
        <p:txBody>
          <a:bodyPr anchor="b">
            <a:normAutofit/>
          </a:bodyPr>
          <a:lstStyle/>
          <a:p>
            <a:r>
              <a:rPr lang="en-US" dirty="0"/>
              <a:t>Questions?</a:t>
            </a:r>
          </a:p>
        </p:txBody>
      </p:sp>
      <p:sp>
        <p:nvSpPr>
          <p:cNvPr id="10" name="Content Placeholder 9">
            <a:extLst>
              <a:ext uri="{FF2B5EF4-FFF2-40B4-BE49-F238E27FC236}">
                <a16:creationId xmlns:a16="http://schemas.microsoft.com/office/drawing/2014/main" id="{C405137A-9689-BEBA-E61C-FF81CC0EF040}"/>
              </a:ext>
            </a:extLst>
          </p:cNvPr>
          <p:cNvSpPr>
            <a:spLocks noGrp="1"/>
          </p:cNvSpPr>
          <p:nvPr>
            <p:ph idx="1"/>
          </p:nvPr>
        </p:nvSpPr>
        <p:spPr>
          <a:xfrm>
            <a:off x="4965431" y="2438400"/>
            <a:ext cx="6586489" cy="3785419"/>
          </a:xfrm>
        </p:spPr>
        <p:txBody>
          <a:bodyPr>
            <a:normAutofit/>
          </a:bodyPr>
          <a:lstStyle/>
          <a:p>
            <a:pPr marL="0" indent="0">
              <a:lnSpc>
                <a:spcPct val="100000"/>
              </a:lnSpc>
              <a:spcBef>
                <a:spcPts val="600"/>
              </a:spcBef>
              <a:buNone/>
            </a:pPr>
            <a:r>
              <a:rPr lang="en-US" sz="1800" b="1" dirty="0"/>
              <a:t>Joshua A. Hakakian</a:t>
            </a:r>
          </a:p>
          <a:p>
            <a:pPr marL="0" indent="0">
              <a:lnSpc>
                <a:spcPct val="100000"/>
              </a:lnSpc>
              <a:spcBef>
                <a:spcPts val="600"/>
              </a:spcBef>
              <a:buNone/>
            </a:pPr>
            <a:r>
              <a:rPr lang="en-US" sz="1800" b="1" dirty="0"/>
              <a:t>Email: Joshua.Hakakian@va.gov</a:t>
            </a:r>
          </a:p>
          <a:p>
            <a:pPr marL="0" indent="0">
              <a:lnSpc>
                <a:spcPct val="100000"/>
              </a:lnSpc>
              <a:spcBef>
                <a:spcPts val="600"/>
              </a:spcBef>
              <a:buNone/>
            </a:pPr>
            <a:endParaRPr lang="en-US" sz="1800" b="1" dirty="0"/>
          </a:p>
          <a:p>
            <a:pPr marL="0" indent="0">
              <a:lnSpc>
                <a:spcPct val="100000"/>
              </a:lnSpc>
              <a:spcBef>
                <a:spcPts val="600"/>
              </a:spcBef>
              <a:buNone/>
            </a:pPr>
            <a:r>
              <a:rPr lang="en-US" sz="1800" b="1" dirty="0"/>
              <a:t>AI Inventory: </a:t>
            </a:r>
            <a:r>
              <a:rPr lang="en-US" sz="1400" dirty="0">
                <a:hlinkClick r:id="rId2"/>
              </a:rPr>
              <a:t>VA AI Inventory</a:t>
            </a:r>
            <a:endParaRPr lang="en-US" sz="1800" b="1" dirty="0">
              <a:solidFill>
                <a:schemeClr val="tx2"/>
              </a:solidFill>
            </a:endParaRPr>
          </a:p>
          <a:p>
            <a:pPr marL="0" indent="0">
              <a:lnSpc>
                <a:spcPct val="100000"/>
              </a:lnSpc>
              <a:spcBef>
                <a:spcPts val="600"/>
              </a:spcBef>
              <a:buNone/>
            </a:pPr>
            <a:endParaRPr lang="en-US" sz="1800" b="1" dirty="0">
              <a:solidFill>
                <a:schemeClr val="tx2"/>
              </a:solidFill>
            </a:endParaRPr>
          </a:p>
          <a:p>
            <a:pPr marL="0" indent="0">
              <a:lnSpc>
                <a:spcPct val="100000"/>
              </a:lnSpc>
              <a:spcBef>
                <a:spcPts val="600"/>
              </a:spcBef>
              <a:buNone/>
            </a:pPr>
            <a:endParaRPr lang="en-US" sz="1800" b="1" dirty="0">
              <a:solidFill>
                <a:schemeClr val="tx2"/>
              </a:solidFill>
            </a:endParaRPr>
          </a:p>
          <a:p>
            <a:pPr marL="0" indent="0">
              <a:lnSpc>
                <a:spcPct val="100000"/>
              </a:lnSpc>
              <a:spcBef>
                <a:spcPts val="600"/>
              </a:spcBef>
              <a:buNone/>
            </a:pPr>
            <a:r>
              <a:rPr lang="en-US" sz="1800" b="1" dirty="0"/>
              <a:t>Website: </a:t>
            </a:r>
            <a:r>
              <a:rPr lang="fr-FR" sz="1800" b="1" dirty="0">
                <a:hlinkClick r:id="rId3"/>
              </a:rPr>
              <a:t>National </a:t>
            </a:r>
            <a:r>
              <a:rPr lang="fr-FR" sz="1800" b="1" dirty="0" err="1">
                <a:hlinkClick r:id="rId3"/>
              </a:rPr>
              <a:t>Artificial</a:t>
            </a:r>
            <a:r>
              <a:rPr lang="fr-FR" sz="1800" b="1" dirty="0">
                <a:hlinkClick r:id="rId3"/>
              </a:rPr>
              <a:t> Intelligence Institute (NAII) (va.gov)</a:t>
            </a:r>
            <a:endParaRPr lang="fr-FR" sz="1800" b="1" dirty="0"/>
          </a:p>
          <a:p>
            <a:pPr marL="0" indent="0">
              <a:lnSpc>
                <a:spcPct val="100000"/>
              </a:lnSpc>
              <a:spcBef>
                <a:spcPts val="600"/>
              </a:spcBef>
              <a:buNone/>
            </a:pPr>
            <a:r>
              <a:rPr lang="en-US" sz="1800" b="1" dirty="0"/>
              <a:t>Sign up for AI@VA</a:t>
            </a:r>
            <a:r>
              <a:rPr lang="en-US" sz="1800" dirty="0"/>
              <a:t>: </a:t>
            </a:r>
            <a:r>
              <a:rPr lang="en-US" sz="1800" b="1" dirty="0">
                <a:hlinkClick r:id="rId4"/>
              </a:rPr>
              <a:t>Join the AI@VA Community</a:t>
            </a:r>
            <a:endParaRPr lang="en-US" sz="1800" b="1" dirty="0"/>
          </a:p>
          <a:p>
            <a:pPr marL="0" indent="0">
              <a:buNone/>
            </a:pPr>
            <a:endParaRPr lang="en-US" sz="2000" dirty="0"/>
          </a:p>
        </p:txBody>
      </p:sp>
      <p:pic>
        <p:nvPicPr>
          <p:cNvPr id="6" name="Content Placeholder 5" descr="Question mark on green pastel background">
            <a:extLst>
              <a:ext uri="{FF2B5EF4-FFF2-40B4-BE49-F238E27FC236}">
                <a16:creationId xmlns:a16="http://schemas.microsoft.com/office/drawing/2014/main" id="{B9F0BB95-6A76-422B-BCA2-418F167B3DB6}"/>
              </a:ext>
            </a:extLst>
          </p:cNvPr>
          <p:cNvPicPr>
            <a:picLocks noChangeAspect="1"/>
          </p:cNvPicPr>
          <p:nvPr/>
        </p:nvPicPr>
        <p:blipFill rotWithShape="1">
          <a:blip r:embed="rId5">
            <a:extLst>
              <a:ext uri="{28A0092B-C50C-407E-A947-70E740481C1C}">
                <a14:useLocalDpi xmlns:a14="http://schemas.microsoft.com/office/drawing/2010/main" val="0"/>
              </a:ext>
            </a:extLst>
          </a:blip>
          <a:srcRect l="44558" r="4747"/>
          <a:stretch/>
        </p:blipFill>
        <p:spPr>
          <a:xfrm>
            <a:off x="20" y="10"/>
            <a:ext cx="3976079" cy="5882320"/>
          </a:xfrm>
          <a:prstGeom prst="rect">
            <a:avLst/>
          </a:prstGeom>
          <a:effectLst/>
        </p:spPr>
      </p:pic>
      <p:sp>
        <p:nvSpPr>
          <p:cNvPr id="4" name="Slide Number Placeholder 3">
            <a:extLst>
              <a:ext uri="{FF2B5EF4-FFF2-40B4-BE49-F238E27FC236}">
                <a16:creationId xmlns:a16="http://schemas.microsoft.com/office/drawing/2014/main" id="{12145388-E072-D845-A482-80FD5E144AB6}"/>
              </a:ext>
            </a:extLst>
          </p:cNvPr>
          <p:cNvSpPr>
            <a:spLocks noGrp="1"/>
          </p:cNvSpPr>
          <p:nvPr>
            <p:ph type="sldNum" sz="quarter" idx="4294967295"/>
          </p:nvPr>
        </p:nvSpPr>
        <p:spPr>
          <a:xfrm>
            <a:off x="10167042" y="6356350"/>
            <a:ext cx="1186758" cy="365125"/>
          </a:xfrm>
          <a:prstGeom prst="rect">
            <a:avLst/>
          </a:prstGeom>
        </p:spPr>
        <p:txBody>
          <a:bodyPr vert="horz" lIns="91440" tIns="45720" rIns="91440" bIns="45720" rtlCol="0">
            <a:normAutofit/>
          </a:bodyPr>
          <a:lstStyle>
            <a:defPPr>
              <a:defRPr lang="en-US"/>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670A9334-4E67-F94F-A05E-0CE8B74A054E}" type="slidenum">
              <a:rPr lang="en-US" smtClean="0"/>
              <a:pPr>
                <a:spcAft>
                  <a:spcPts val="600"/>
                </a:spcAft>
              </a:pPr>
              <a:t>25</a:t>
            </a:fld>
            <a:endParaRPr lang="en-US"/>
          </a:p>
        </p:txBody>
      </p:sp>
    </p:spTree>
    <p:extLst>
      <p:ext uri="{BB962C8B-B14F-4D97-AF65-F5344CB8AC3E}">
        <p14:creationId xmlns:p14="http://schemas.microsoft.com/office/powerpoint/2010/main" val="26358339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19D32F93-50AC-4C46-A5DB-291C60DDB7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ight Triangle 16">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EE04B5EB-F158-4507-90DD-BD23620C7C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0827C9D-6E6A-C740-AAF6-EA8B73A63766}"/>
              </a:ext>
            </a:extLst>
          </p:cNvPr>
          <p:cNvSpPr>
            <a:spLocks noGrp="1"/>
          </p:cNvSpPr>
          <p:nvPr>
            <p:ph type="ctrTitle"/>
          </p:nvPr>
        </p:nvSpPr>
        <p:spPr>
          <a:xfrm>
            <a:off x="965201" y="1036674"/>
            <a:ext cx="3689096" cy="3514364"/>
          </a:xfrm>
        </p:spPr>
        <p:txBody>
          <a:bodyPr vert="horz" lIns="91440" tIns="45720" rIns="91440" bIns="45720" rtlCol="0" anchor="b">
            <a:normAutofit/>
          </a:bodyPr>
          <a:lstStyle/>
          <a:p>
            <a:pPr algn="ctr"/>
            <a:r>
              <a:rPr lang="en-US" sz="4500" kern="1200" dirty="0">
                <a:solidFill>
                  <a:schemeClr val="tx1"/>
                </a:solidFill>
                <a:latin typeface="+mj-lt"/>
                <a:ea typeface="+mj-ea"/>
                <a:cs typeface="+mj-cs"/>
              </a:rPr>
              <a:t>Emerging Technology Community of Interest</a:t>
            </a:r>
          </a:p>
        </p:txBody>
      </p:sp>
      <p:pic>
        <p:nvPicPr>
          <p:cNvPr id="3" name="Picture 2" descr="Homepage | ACT-IAC">
            <a:extLst>
              <a:ext uri="{FF2B5EF4-FFF2-40B4-BE49-F238E27FC236}">
                <a16:creationId xmlns:a16="http://schemas.microsoft.com/office/drawing/2014/main" id="{ABAD4961-4BAC-4F46-8D84-97CDE328130A}"/>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342862" y="2197941"/>
            <a:ext cx="4811872" cy="18951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34809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EDBA58-79D1-7530-05EE-8533B434E5B0}"/>
              </a:ext>
            </a:extLst>
          </p:cNvPr>
          <p:cNvSpPr>
            <a:spLocks noGrp="1"/>
          </p:cNvSpPr>
          <p:nvPr>
            <p:ph type="title"/>
          </p:nvPr>
        </p:nvSpPr>
        <p:spPr>
          <a:xfrm>
            <a:off x="230657" y="293286"/>
            <a:ext cx="10363200" cy="657221"/>
          </a:xfrm>
        </p:spPr>
        <p:txBody>
          <a:bodyPr>
            <a:normAutofit/>
          </a:bodyPr>
          <a:lstStyle/>
          <a:p>
            <a:r>
              <a:rPr lang="en-US" dirty="0"/>
              <a:t>Public Private Partnership Collaboration</a:t>
            </a:r>
          </a:p>
        </p:txBody>
      </p:sp>
      <p:pic>
        <p:nvPicPr>
          <p:cNvPr id="1026" name="Picture 2" descr="Homepage | ACT-IAC">
            <a:extLst>
              <a:ext uri="{FF2B5EF4-FFF2-40B4-BE49-F238E27FC236}">
                <a16:creationId xmlns:a16="http://schemas.microsoft.com/office/drawing/2014/main" id="{6DC8C85F-565F-2419-80A3-9935FE34581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51742" y="98392"/>
            <a:ext cx="2273300" cy="89535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B5FF6376-1976-B6F8-5471-9B16E202B03F}"/>
              </a:ext>
            </a:extLst>
          </p:cNvPr>
          <p:cNvSpPr txBox="1"/>
          <p:nvPr/>
        </p:nvSpPr>
        <p:spPr>
          <a:xfrm>
            <a:off x="230657" y="950507"/>
            <a:ext cx="10949354" cy="492443"/>
          </a:xfrm>
          <a:prstGeom prst="rect">
            <a:avLst/>
          </a:prstGeom>
          <a:noFill/>
        </p:spPr>
        <p:txBody>
          <a:bodyPr wrap="square" rtlCol="0">
            <a:spAutoFit/>
          </a:bodyPr>
          <a:lstStyle/>
          <a:p>
            <a:r>
              <a:rPr lang="en-US" sz="2600" dirty="0"/>
              <a:t>Emerging Technology Community of Interest (COI)</a:t>
            </a:r>
          </a:p>
        </p:txBody>
      </p:sp>
      <p:sp>
        <p:nvSpPr>
          <p:cNvPr id="6" name="Content Placeholder 2">
            <a:extLst>
              <a:ext uri="{FF2B5EF4-FFF2-40B4-BE49-F238E27FC236}">
                <a16:creationId xmlns:a16="http://schemas.microsoft.com/office/drawing/2014/main" id="{B1498C63-BCA1-95CA-C239-D7ACAD07CB90}"/>
              </a:ext>
            </a:extLst>
          </p:cNvPr>
          <p:cNvSpPr>
            <a:spLocks noGrp="1"/>
          </p:cNvSpPr>
          <p:nvPr>
            <p:ph idx="1"/>
          </p:nvPr>
        </p:nvSpPr>
        <p:spPr>
          <a:xfrm>
            <a:off x="386229" y="1934328"/>
            <a:ext cx="3301737" cy="4007834"/>
          </a:xfrm>
          <a:solidFill>
            <a:schemeClr val="bg1">
              <a:lumMod val="95000"/>
            </a:schemeClr>
          </a:solidFill>
        </p:spPr>
        <p:txBody>
          <a:bodyPr>
            <a:noAutofit/>
          </a:bodyPr>
          <a:lstStyle/>
          <a:p>
            <a:pPr marL="0" indent="0">
              <a:lnSpc>
                <a:spcPct val="100000"/>
              </a:lnSpc>
              <a:spcBef>
                <a:spcPts val="0"/>
              </a:spcBef>
              <a:buNone/>
            </a:pPr>
            <a:r>
              <a:rPr lang="en-US" sz="1550" b="1" dirty="0"/>
              <a:t>Mission: </a:t>
            </a:r>
            <a:r>
              <a:rPr lang="en-US" sz="1550" dirty="0"/>
              <a:t>Provide an energetic, collaborative consortium comprised of leading practitioners in data science, technology, and research, engaged with industry, academia, and public officials and executives focused on emerging and leading technologies which transform public sector capabilities.</a:t>
            </a:r>
          </a:p>
          <a:p>
            <a:pPr marL="0" indent="0">
              <a:lnSpc>
                <a:spcPct val="100000"/>
              </a:lnSpc>
              <a:spcBef>
                <a:spcPts val="0"/>
              </a:spcBef>
              <a:buNone/>
            </a:pPr>
            <a:endParaRPr lang="en-US" sz="1550" b="1" dirty="0"/>
          </a:p>
          <a:p>
            <a:pPr marL="0" indent="0">
              <a:lnSpc>
                <a:spcPct val="100000"/>
              </a:lnSpc>
              <a:spcBef>
                <a:spcPts val="0"/>
              </a:spcBef>
              <a:buNone/>
            </a:pPr>
            <a:r>
              <a:rPr lang="en-US" sz="1550" b="1" dirty="0"/>
              <a:t>Seven working groups: </a:t>
            </a:r>
            <a:r>
              <a:rPr lang="en-US" sz="1550" dirty="0">
                <a:hlinkClick r:id="rId3"/>
              </a:rPr>
              <a:t>Blockchain</a:t>
            </a:r>
            <a:r>
              <a:rPr lang="en-US" sz="1550" dirty="0"/>
              <a:t>, </a:t>
            </a:r>
            <a:r>
              <a:rPr lang="en-US" sz="1550" dirty="0">
                <a:hlinkClick r:id="rId4"/>
              </a:rPr>
              <a:t>Artificial Intelligence</a:t>
            </a:r>
            <a:r>
              <a:rPr lang="en-US" sz="1550" dirty="0"/>
              <a:t> (AI), </a:t>
            </a:r>
            <a:r>
              <a:rPr lang="en-US" sz="1550" dirty="0">
                <a:hlinkClick r:id="rId5"/>
              </a:rPr>
              <a:t>Intelligent Automation</a:t>
            </a:r>
            <a:r>
              <a:rPr lang="en-US" sz="1550" dirty="0"/>
              <a:t> (IA), </a:t>
            </a:r>
            <a:r>
              <a:rPr lang="en-US" sz="1550" dirty="0">
                <a:hlinkClick r:id="rId6"/>
              </a:rPr>
              <a:t>Internet of Things</a:t>
            </a:r>
            <a:r>
              <a:rPr lang="en-US" sz="1550" dirty="0"/>
              <a:t> (IoT), </a:t>
            </a:r>
            <a:r>
              <a:rPr lang="en-US" sz="1550" dirty="0">
                <a:hlinkClick r:id="rId7"/>
              </a:rPr>
              <a:t>DevSecOps</a:t>
            </a:r>
            <a:r>
              <a:rPr lang="en-US" sz="1550" dirty="0"/>
              <a:t>, Quantum Computing, and the </a:t>
            </a:r>
            <a:r>
              <a:rPr lang="en-US" sz="1550" dirty="0">
                <a:hlinkClick r:id="rId8"/>
              </a:rPr>
              <a:t>National Use Case and Solutions Library</a:t>
            </a:r>
            <a:r>
              <a:rPr lang="en-US" sz="1550" dirty="0"/>
              <a:t> (NUCSL)</a:t>
            </a:r>
          </a:p>
        </p:txBody>
      </p:sp>
      <p:sp>
        <p:nvSpPr>
          <p:cNvPr id="7" name="Oval 6">
            <a:extLst>
              <a:ext uri="{FF2B5EF4-FFF2-40B4-BE49-F238E27FC236}">
                <a16:creationId xmlns:a16="http://schemas.microsoft.com/office/drawing/2014/main" id="{1B8E47FD-3617-4D16-2D8D-BA0B523C367A}"/>
              </a:ext>
            </a:extLst>
          </p:cNvPr>
          <p:cNvSpPr/>
          <p:nvPr/>
        </p:nvSpPr>
        <p:spPr>
          <a:xfrm>
            <a:off x="4443931" y="4025424"/>
            <a:ext cx="968326" cy="857559"/>
          </a:xfrm>
          <a:prstGeom prst="ellipse">
            <a:avLst/>
          </a:prstGeom>
          <a:solidFill>
            <a:schemeClr val="bg1">
              <a:lumMod val="9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750" dirty="0"/>
              <a:t>Quantum</a:t>
            </a:r>
          </a:p>
        </p:txBody>
      </p:sp>
      <p:sp>
        <p:nvSpPr>
          <p:cNvPr id="8" name="Rounded Rectangle 7">
            <a:extLst>
              <a:ext uri="{FF2B5EF4-FFF2-40B4-BE49-F238E27FC236}">
                <a16:creationId xmlns:a16="http://schemas.microsoft.com/office/drawing/2014/main" id="{5036EC11-5A82-035C-CC41-406CA5E4B617}"/>
              </a:ext>
            </a:extLst>
          </p:cNvPr>
          <p:cNvSpPr/>
          <p:nvPr/>
        </p:nvSpPr>
        <p:spPr>
          <a:xfrm>
            <a:off x="8432218" y="2744984"/>
            <a:ext cx="3317348" cy="981308"/>
          </a:xfrm>
          <a:prstGeom prst="roundRect">
            <a:avLst/>
          </a:prstGeom>
          <a:solidFill>
            <a:schemeClr val="tx2">
              <a:lumMod val="10000"/>
              <a:lumOff val="9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b="1" dirty="0"/>
              <a:t>Emerging Technology Accelerator</a:t>
            </a:r>
          </a:p>
        </p:txBody>
      </p:sp>
      <p:sp>
        <p:nvSpPr>
          <p:cNvPr id="9" name="Oval 8">
            <a:extLst>
              <a:ext uri="{FF2B5EF4-FFF2-40B4-BE49-F238E27FC236}">
                <a16:creationId xmlns:a16="http://schemas.microsoft.com/office/drawing/2014/main" id="{2862BE99-F861-AB2A-91DA-B24E896A9A7A}"/>
              </a:ext>
            </a:extLst>
          </p:cNvPr>
          <p:cNvSpPr/>
          <p:nvPr/>
        </p:nvSpPr>
        <p:spPr>
          <a:xfrm>
            <a:off x="4443931" y="3017219"/>
            <a:ext cx="968326" cy="857559"/>
          </a:xfrm>
          <a:prstGeom prst="ellipse">
            <a:avLst/>
          </a:prstGeom>
          <a:solidFill>
            <a:schemeClr val="bg1">
              <a:lumMod val="8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750" dirty="0"/>
              <a:t>IoT</a:t>
            </a:r>
          </a:p>
        </p:txBody>
      </p:sp>
      <p:sp>
        <p:nvSpPr>
          <p:cNvPr id="10" name="Oval 9">
            <a:extLst>
              <a:ext uri="{FF2B5EF4-FFF2-40B4-BE49-F238E27FC236}">
                <a16:creationId xmlns:a16="http://schemas.microsoft.com/office/drawing/2014/main" id="{E74062F1-77BD-48AE-7272-161DB798490D}"/>
              </a:ext>
            </a:extLst>
          </p:cNvPr>
          <p:cNvSpPr/>
          <p:nvPr/>
        </p:nvSpPr>
        <p:spPr>
          <a:xfrm>
            <a:off x="5503435" y="4573965"/>
            <a:ext cx="968326" cy="857559"/>
          </a:xfrm>
          <a:prstGeom prst="ellipse">
            <a:avLst/>
          </a:prstGeom>
          <a:solidFill>
            <a:schemeClr val="bg1">
              <a:lumMod val="5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750" dirty="0"/>
              <a:t>DevSecOps</a:t>
            </a:r>
          </a:p>
        </p:txBody>
      </p:sp>
      <p:sp>
        <p:nvSpPr>
          <p:cNvPr id="11" name="Oval 10">
            <a:extLst>
              <a:ext uri="{FF2B5EF4-FFF2-40B4-BE49-F238E27FC236}">
                <a16:creationId xmlns:a16="http://schemas.microsoft.com/office/drawing/2014/main" id="{FF3B794F-D0BD-34C5-A1EF-2D1BE1A6E711}"/>
              </a:ext>
            </a:extLst>
          </p:cNvPr>
          <p:cNvSpPr/>
          <p:nvPr/>
        </p:nvSpPr>
        <p:spPr>
          <a:xfrm>
            <a:off x="5503435" y="2549599"/>
            <a:ext cx="968326" cy="857559"/>
          </a:xfrm>
          <a:prstGeom prst="ellipse">
            <a:avLst/>
          </a:prstGeom>
          <a:solidFill>
            <a:schemeClr val="bg1">
              <a:lumMod val="7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750" dirty="0"/>
              <a:t>AI</a:t>
            </a:r>
          </a:p>
        </p:txBody>
      </p:sp>
      <p:sp>
        <p:nvSpPr>
          <p:cNvPr id="12" name="Oval 11">
            <a:extLst>
              <a:ext uri="{FF2B5EF4-FFF2-40B4-BE49-F238E27FC236}">
                <a16:creationId xmlns:a16="http://schemas.microsoft.com/office/drawing/2014/main" id="{F349FCDC-8A55-7C05-80A6-0DB01931BA90}"/>
              </a:ext>
            </a:extLst>
          </p:cNvPr>
          <p:cNvSpPr/>
          <p:nvPr/>
        </p:nvSpPr>
        <p:spPr>
          <a:xfrm>
            <a:off x="6562939" y="4048148"/>
            <a:ext cx="968326" cy="857559"/>
          </a:xfrm>
          <a:prstGeom prst="ellipse">
            <a:avLst/>
          </a:prstGeom>
          <a:solidFill>
            <a:srgbClr val="7F7F7F">
              <a:alpha val="70980"/>
            </a:srgb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750" dirty="0"/>
              <a:t>Blockchain</a:t>
            </a:r>
          </a:p>
        </p:txBody>
      </p:sp>
      <p:sp>
        <p:nvSpPr>
          <p:cNvPr id="13" name="Oval 12">
            <a:extLst>
              <a:ext uri="{FF2B5EF4-FFF2-40B4-BE49-F238E27FC236}">
                <a16:creationId xmlns:a16="http://schemas.microsoft.com/office/drawing/2014/main" id="{F0A53CCC-45AF-0444-DB35-8AFB8A737720}"/>
              </a:ext>
            </a:extLst>
          </p:cNvPr>
          <p:cNvSpPr/>
          <p:nvPr/>
        </p:nvSpPr>
        <p:spPr>
          <a:xfrm>
            <a:off x="6562939" y="3017219"/>
            <a:ext cx="968326" cy="857559"/>
          </a:xfrm>
          <a:prstGeom prst="ellipse">
            <a:avLst/>
          </a:prstGeom>
          <a:solidFill>
            <a:schemeClr val="bg1">
              <a:lumMod val="6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750" dirty="0"/>
              <a:t>IA</a:t>
            </a:r>
          </a:p>
        </p:txBody>
      </p:sp>
      <p:sp>
        <p:nvSpPr>
          <p:cNvPr id="14" name="Rounded Rectangle 13">
            <a:extLst>
              <a:ext uri="{FF2B5EF4-FFF2-40B4-BE49-F238E27FC236}">
                <a16:creationId xmlns:a16="http://schemas.microsoft.com/office/drawing/2014/main" id="{BE3419A7-926E-382C-3BE8-4ACB7E29CA93}"/>
              </a:ext>
            </a:extLst>
          </p:cNvPr>
          <p:cNvSpPr/>
          <p:nvPr/>
        </p:nvSpPr>
        <p:spPr>
          <a:xfrm>
            <a:off x="5503435" y="3742971"/>
            <a:ext cx="968326" cy="49518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800" b="1" dirty="0"/>
              <a:t>Emerging Technology COI</a:t>
            </a:r>
          </a:p>
        </p:txBody>
      </p:sp>
      <p:cxnSp>
        <p:nvCxnSpPr>
          <p:cNvPr id="15" name="Straight Arrow Connector 14">
            <a:extLst>
              <a:ext uri="{FF2B5EF4-FFF2-40B4-BE49-F238E27FC236}">
                <a16:creationId xmlns:a16="http://schemas.microsoft.com/office/drawing/2014/main" id="{AE4D91FE-F662-34A1-F5C0-2B763C3C9F1E}"/>
              </a:ext>
            </a:extLst>
          </p:cNvPr>
          <p:cNvCxnSpPr>
            <a:stCxn id="11" idx="4"/>
            <a:endCxn id="14" idx="0"/>
          </p:cNvCxnSpPr>
          <p:nvPr/>
        </p:nvCxnSpPr>
        <p:spPr>
          <a:xfrm>
            <a:off x="5987598" y="3407158"/>
            <a:ext cx="0" cy="335813"/>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668C3FE6-0D01-C79C-E1A6-6E340D530780}"/>
              </a:ext>
            </a:extLst>
          </p:cNvPr>
          <p:cNvCxnSpPr>
            <a:cxnSpLocks/>
            <a:stCxn id="9" idx="5"/>
            <a:endCxn id="14" idx="1"/>
          </p:cNvCxnSpPr>
          <p:nvPr/>
        </p:nvCxnSpPr>
        <p:spPr>
          <a:xfrm>
            <a:off x="5270449" y="3749191"/>
            <a:ext cx="232986" cy="24137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9D4061B6-88CD-A7F5-DAC7-157522ED8D94}"/>
              </a:ext>
            </a:extLst>
          </p:cNvPr>
          <p:cNvCxnSpPr>
            <a:cxnSpLocks/>
            <a:stCxn id="14" idx="2"/>
            <a:endCxn id="10" idx="0"/>
          </p:cNvCxnSpPr>
          <p:nvPr/>
        </p:nvCxnSpPr>
        <p:spPr>
          <a:xfrm>
            <a:off x="5987598" y="4238151"/>
            <a:ext cx="0" cy="335814"/>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18" name="Straight Arrow Connector 17">
            <a:extLst>
              <a:ext uri="{FF2B5EF4-FFF2-40B4-BE49-F238E27FC236}">
                <a16:creationId xmlns:a16="http://schemas.microsoft.com/office/drawing/2014/main" id="{AD95B928-5932-D611-4450-F84ED46E7716}"/>
              </a:ext>
            </a:extLst>
          </p:cNvPr>
          <p:cNvCxnSpPr>
            <a:cxnSpLocks/>
            <a:stCxn id="13" idx="3"/>
            <a:endCxn id="14" idx="3"/>
          </p:cNvCxnSpPr>
          <p:nvPr/>
        </p:nvCxnSpPr>
        <p:spPr>
          <a:xfrm flipH="1">
            <a:off x="6471761" y="3749191"/>
            <a:ext cx="232986" cy="24137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45A06544-7AB9-F56D-2E67-3D4EEE03E0C4}"/>
              </a:ext>
            </a:extLst>
          </p:cNvPr>
          <p:cNvCxnSpPr>
            <a:cxnSpLocks/>
            <a:stCxn id="12" idx="1"/>
            <a:endCxn id="14" idx="3"/>
          </p:cNvCxnSpPr>
          <p:nvPr/>
        </p:nvCxnSpPr>
        <p:spPr>
          <a:xfrm flipH="1" flipV="1">
            <a:off x="6471761" y="3990561"/>
            <a:ext cx="232986" cy="183174"/>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0162AEF8-C499-B28F-032D-A2E8FF834B98}"/>
              </a:ext>
            </a:extLst>
          </p:cNvPr>
          <p:cNvCxnSpPr>
            <a:cxnSpLocks/>
            <a:stCxn id="7" idx="7"/>
            <a:endCxn id="14" idx="1"/>
          </p:cNvCxnSpPr>
          <p:nvPr/>
        </p:nvCxnSpPr>
        <p:spPr>
          <a:xfrm flipV="1">
            <a:off x="5270449" y="3990561"/>
            <a:ext cx="232986" cy="16045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id="{9E2CB19A-22CD-A2E4-1633-00D817AE21EB}"/>
              </a:ext>
            </a:extLst>
          </p:cNvPr>
          <p:cNvCxnSpPr/>
          <p:nvPr/>
        </p:nvCxnSpPr>
        <p:spPr>
          <a:xfrm>
            <a:off x="7860467" y="3103831"/>
            <a:ext cx="44604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id="{0D15BA80-7277-5F2F-99B3-B4B92120BFCD}"/>
              </a:ext>
            </a:extLst>
          </p:cNvPr>
          <p:cNvCxnSpPr>
            <a:cxnSpLocks/>
          </p:cNvCxnSpPr>
          <p:nvPr/>
        </p:nvCxnSpPr>
        <p:spPr>
          <a:xfrm flipH="1">
            <a:off x="7860467" y="3256231"/>
            <a:ext cx="44604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3" name="Rounded Rectangle 22">
            <a:extLst>
              <a:ext uri="{FF2B5EF4-FFF2-40B4-BE49-F238E27FC236}">
                <a16:creationId xmlns:a16="http://schemas.microsoft.com/office/drawing/2014/main" id="{888B94D0-16BF-6ED6-56FE-073A7F4CB62A}"/>
              </a:ext>
            </a:extLst>
          </p:cNvPr>
          <p:cNvSpPr/>
          <p:nvPr/>
        </p:nvSpPr>
        <p:spPr>
          <a:xfrm>
            <a:off x="8432219" y="3892565"/>
            <a:ext cx="968326" cy="377858"/>
          </a:xfrm>
          <a:prstGeom prst="round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sz="800" dirty="0"/>
              <a:t>Future of Work</a:t>
            </a:r>
          </a:p>
        </p:txBody>
      </p:sp>
      <p:sp>
        <p:nvSpPr>
          <p:cNvPr id="24" name="Rounded Rectangle 23">
            <a:extLst>
              <a:ext uri="{FF2B5EF4-FFF2-40B4-BE49-F238E27FC236}">
                <a16:creationId xmlns:a16="http://schemas.microsoft.com/office/drawing/2014/main" id="{5495C23A-4B69-4F12-FCF0-1A4FCF64E2F1}"/>
              </a:ext>
            </a:extLst>
          </p:cNvPr>
          <p:cNvSpPr/>
          <p:nvPr/>
        </p:nvSpPr>
        <p:spPr>
          <a:xfrm>
            <a:off x="9610305" y="3888709"/>
            <a:ext cx="968326" cy="377858"/>
          </a:xfrm>
          <a:prstGeom prst="roundRect">
            <a:avLst/>
          </a:prstGeom>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800" dirty="0"/>
              <a:t>Transformation</a:t>
            </a:r>
          </a:p>
        </p:txBody>
      </p:sp>
      <p:sp>
        <p:nvSpPr>
          <p:cNvPr id="25" name="Rounded Rectangle 24">
            <a:extLst>
              <a:ext uri="{FF2B5EF4-FFF2-40B4-BE49-F238E27FC236}">
                <a16:creationId xmlns:a16="http://schemas.microsoft.com/office/drawing/2014/main" id="{6938938B-8833-7E48-9FC9-F86930F613EA}"/>
              </a:ext>
            </a:extLst>
          </p:cNvPr>
          <p:cNvSpPr/>
          <p:nvPr/>
        </p:nvSpPr>
        <p:spPr>
          <a:xfrm>
            <a:off x="10788392" y="3888709"/>
            <a:ext cx="968326" cy="377858"/>
          </a:xfrm>
          <a:prstGeom prst="roundRect">
            <a:avLst/>
          </a:prstGeom>
          <a:ln>
            <a:solidFill>
              <a:srgbClr val="7030A0"/>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800" dirty="0"/>
              <a:t>Security and Data</a:t>
            </a:r>
          </a:p>
        </p:txBody>
      </p:sp>
      <p:cxnSp>
        <p:nvCxnSpPr>
          <p:cNvPr id="26" name="Straight Arrow Connector 25">
            <a:extLst>
              <a:ext uri="{FF2B5EF4-FFF2-40B4-BE49-F238E27FC236}">
                <a16:creationId xmlns:a16="http://schemas.microsoft.com/office/drawing/2014/main" id="{0758B6CE-6B1B-FE91-CFCD-2C16DC453B9C}"/>
              </a:ext>
            </a:extLst>
          </p:cNvPr>
          <p:cNvCxnSpPr>
            <a:stCxn id="23" idx="0"/>
          </p:cNvCxnSpPr>
          <p:nvPr/>
        </p:nvCxnSpPr>
        <p:spPr>
          <a:xfrm flipV="1">
            <a:off x="8916382" y="3754512"/>
            <a:ext cx="0" cy="13805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7" name="Straight Arrow Connector 26">
            <a:extLst>
              <a:ext uri="{FF2B5EF4-FFF2-40B4-BE49-F238E27FC236}">
                <a16:creationId xmlns:a16="http://schemas.microsoft.com/office/drawing/2014/main" id="{3B6C2A24-C722-AA81-48E6-E52DF7798A70}"/>
              </a:ext>
            </a:extLst>
          </p:cNvPr>
          <p:cNvCxnSpPr>
            <a:cxnSpLocks/>
            <a:stCxn id="24" idx="0"/>
            <a:endCxn id="8" idx="2"/>
          </p:cNvCxnSpPr>
          <p:nvPr/>
        </p:nvCxnSpPr>
        <p:spPr>
          <a:xfrm flipH="1" flipV="1">
            <a:off x="10090892" y="3726292"/>
            <a:ext cx="3576" cy="16241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8" name="Straight Arrow Connector 27">
            <a:extLst>
              <a:ext uri="{FF2B5EF4-FFF2-40B4-BE49-F238E27FC236}">
                <a16:creationId xmlns:a16="http://schemas.microsoft.com/office/drawing/2014/main" id="{92E90936-308E-0D52-F130-EBE5F468EEB6}"/>
              </a:ext>
            </a:extLst>
          </p:cNvPr>
          <p:cNvCxnSpPr>
            <a:cxnSpLocks/>
            <a:stCxn id="25" idx="0"/>
          </p:cNvCxnSpPr>
          <p:nvPr/>
        </p:nvCxnSpPr>
        <p:spPr>
          <a:xfrm flipV="1">
            <a:off x="11272555" y="3726292"/>
            <a:ext cx="0" cy="16241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9" name="Rounded Rectangle 28">
            <a:extLst>
              <a:ext uri="{FF2B5EF4-FFF2-40B4-BE49-F238E27FC236}">
                <a16:creationId xmlns:a16="http://schemas.microsoft.com/office/drawing/2014/main" id="{7C6EB0F0-6BAD-0AD1-B5CB-F88760A68498}"/>
              </a:ext>
            </a:extLst>
          </p:cNvPr>
          <p:cNvSpPr/>
          <p:nvPr/>
        </p:nvSpPr>
        <p:spPr>
          <a:xfrm>
            <a:off x="8432218" y="4741555"/>
            <a:ext cx="3317348" cy="439531"/>
          </a:xfrm>
          <a:prstGeom prst="roundRect">
            <a:avLst/>
          </a:prstGeom>
          <a:solidFill>
            <a:srgbClr val="76D6FF">
              <a:alpha val="14118"/>
            </a:srgbClr>
          </a:solidFill>
          <a:ln>
            <a:solidFill>
              <a:srgbClr val="0070C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b="1" dirty="0"/>
              <a:t>NUCSL</a:t>
            </a:r>
          </a:p>
        </p:txBody>
      </p:sp>
      <p:cxnSp>
        <p:nvCxnSpPr>
          <p:cNvPr id="30" name="Straight Arrow Connector 29">
            <a:extLst>
              <a:ext uri="{FF2B5EF4-FFF2-40B4-BE49-F238E27FC236}">
                <a16:creationId xmlns:a16="http://schemas.microsoft.com/office/drawing/2014/main" id="{3C1B0ECF-DC42-C0E6-9331-B593F104733D}"/>
              </a:ext>
            </a:extLst>
          </p:cNvPr>
          <p:cNvCxnSpPr/>
          <p:nvPr/>
        </p:nvCxnSpPr>
        <p:spPr>
          <a:xfrm>
            <a:off x="7860466" y="4808920"/>
            <a:ext cx="44604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1" name="Straight Arrow Connector 30">
            <a:extLst>
              <a:ext uri="{FF2B5EF4-FFF2-40B4-BE49-F238E27FC236}">
                <a16:creationId xmlns:a16="http://schemas.microsoft.com/office/drawing/2014/main" id="{83772763-6CC1-7934-4616-9EBD083FBE59}"/>
              </a:ext>
            </a:extLst>
          </p:cNvPr>
          <p:cNvCxnSpPr>
            <a:cxnSpLocks/>
          </p:cNvCxnSpPr>
          <p:nvPr/>
        </p:nvCxnSpPr>
        <p:spPr>
          <a:xfrm flipH="1">
            <a:off x="7860466" y="4961320"/>
            <a:ext cx="44604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2B8FDE50-902D-9658-8569-185FFB29CFF1}"/>
              </a:ext>
            </a:extLst>
          </p:cNvPr>
          <p:cNvCxnSpPr>
            <a:cxnSpLocks/>
          </p:cNvCxnSpPr>
          <p:nvPr/>
        </p:nvCxnSpPr>
        <p:spPr>
          <a:xfrm flipV="1">
            <a:off x="10008936" y="4406058"/>
            <a:ext cx="0" cy="22931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3" name="Straight Arrow Connector 32">
            <a:extLst>
              <a:ext uri="{FF2B5EF4-FFF2-40B4-BE49-F238E27FC236}">
                <a16:creationId xmlns:a16="http://schemas.microsoft.com/office/drawing/2014/main" id="{7BF0E913-65BE-E969-986D-7C12B7EC9286}"/>
              </a:ext>
            </a:extLst>
          </p:cNvPr>
          <p:cNvCxnSpPr>
            <a:cxnSpLocks/>
          </p:cNvCxnSpPr>
          <p:nvPr/>
        </p:nvCxnSpPr>
        <p:spPr>
          <a:xfrm>
            <a:off x="10127882" y="4402108"/>
            <a:ext cx="0" cy="24577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2410157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EDBA58-79D1-7530-05EE-8533B434E5B0}"/>
              </a:ext>
            </a:extLst>
          </p:cNvPr>
          <p:cNvSpPr>
            <a:spLocks noGrp="1"/>
          </p:cNvSpPr>
          <p:nvPr>
            <p:ph type="title"/>
          </p:nvPr>
        </p:nvSpPr>
        <p:spPr>
          <a:xfrm>
            <a:off x="890954" y="1371600"/>
            <a:ext cx="10363200" cy="657221"/>
          </a:xfrm>
        </p:spPr>
        <p:txBody>
          <a:bodyPr>
            <a:normAutofit/>
          </a:bodyPr>
          <a:lstStyle/>
          <a:p>
            <a:r>
              <a:rPr lang="en-US" dirty="0"/>
              <a:t>Public Private Partnership Collaboration</a:t>
            </a:r>
          </a:p>
        </p:txBody>
      </p:sp>
      <p:pic>
        <p:nvPicPr>
          <p:cNvPr id="1026" name="Picture 2" descr="Homepage | ACT-IAC">
            <a:extLst>
              <a:ext uri="{FF2B5EF4-FFF2-40B4-BE49-F238E27FC236}">
                <a16:creationId xmlns:a16="http://schemas.microsoft.com/office/drawing/2014/main" id="{6DC8C85F-565F-2419-80A3-9935FE34581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51742" y="98392"/>
            <a:ext cx="2273300" cy="89535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B5FF6376-1976-B6F8-5471-9B16E202B03F}"/>
              </a:ext>
            </a:extLst>
          </p:cNvPr>
          <p:cNvSpPr txBox="1"/>
          <p:nvPr/>
        </p:nvSpPr>
        <p:spPr>
          <a:xfrm>
            <a:off x="890954" y="2028821"/>
            <a:ext cx="10949354" cy="492443"/>
          </a:xfrm>
          <a:prstGeom prst="rect">
            <a:avLst/>
          </a:prstGeom>
          <a:noFill/>
        </p:spPr>
        <p:txBody>
          <a:bodyPr wrap="square" rtlCol="0">
            <a:spAutoFit/>
          </a:bodyPr>
          <a:lstStyle/>
          <a:p>
            <a:r>
              <a:rPr lang="en-US" sz="2600" dirty="0"/>
              <a:t>Blockchain and Artificial Intelligence Working Groups</a:t>
            </a:r>
          </a:p>
        </p:txBody>
      </p:sp>
      <p:sp>
        <p:nvSpPr>
          <p:cNvPr id="7" name="Oval 6">
            <a:extLst>
              <a:ext uri="{FF2B5EF4-FFF2-40B4-BE49-F238E27FC236}">
                <a16:creationId xmlns:a16="http://schemas.microsoft.com/office/drawing/2014/main" id="{1B8E47FD-3617-4D16-2D8D-BA0B523C367A}"/>
              </a:ext>
            </a:extLst>
          </p:cNvPr>
          <p:cNvSpPr/>
          <p:nvPr/>
        </p:nvSpPr>
        <p:spPr>
          <a:xfrm>
            <a:off x="352582" y="4639691"/>
            <a:ext cx="968326" cy="857559"/>
          </a:xfrm>
          <a:prstGeom prst="ellipse">
            <a:avLst/>
          </a:prstGeom>
          <a:solidFill>
            <a:schemeClr val="bg1">
              <a:lumMod val="9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750" dirty="0"/>
              <a:t>Quantum</a:t>
            </a:r>
          </a:p>
        </p:txBody>
      </p:sp>
      <p:sp>
        <p:nvSpPr>
          <p:cNvPr id="9" name="Oval 8">
            <a:extLst>
              <a:ext uri="{FF2B5EF4-FFF2-40B4-BE49-F238E27FC236}">
                <a16:creationId xmlns:a16="http://schemas.microsoft.com/office/drawing/2014/main" id="{2862BE99-F861-AB2A-91DA-B24E896A9A7A}"/>
              </a:ext>
            </a:extLst>
          </p:cNvPr>
          <p:cNvSpPr/>
          <p:nvPr/>
        </p:nvSpPr>
        <p:spPr>
          <a:xfrm>
            <a:off x="352582" y="3631486"/>
            <a:ext cx="968326" cy="857559"/>
          </a:xfrm>
          <a:prstGeom prst="ellipse">
            <a:avLst/>
          </a:prstGeom>
          <a:solidFill>
            <a:schemeClr val="bg1">
              <a:lumMod val="8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750" dirty="0"/>
              <a:t>IoT</a:t>
            </a:r>
          </a:p>
        </p:txBody>
      </p:sp>
      <p:sp>
        <p:nvSpPr>
          <p:cNvPr id="10" name="Oval 9">
            <a:extLst>
              <a:ext uri="{FF2B5EF4-FFF2-40B4-BE49-F238E27FC236}">
                <a16:creationId xmlns:a16="http://schemas.microsoft.com/office/drawing/2014/main" id="{E74062F1-77BD-48AE-7272-161DB798490D}"/>
              </a:ext>
            </a:extLst>
          </p:cNvPr>
          <p:cNvSpPr/>
          <p:nvPr/>
        </p:nvSpPr>
        <p:spPr>
          <a:xfrm>
            <a:off x="1412086" y="5188232"/>
            <a:ext cx="968326" cy="857559"/>
          </a:xfrm>
          <a:prstGeom prst="ellipse">
            <a:avLst/>
          </a:prstGeom>
          <a:solidFill>
            <a:schemeClr val="bg1">
              <a:lumMod val="5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750" dirty="0"/>
              <a:t>DevSecOps</a:t>
            </a:r>
          </a:p>
        </p:txBody>
      </p:sp>
      <p:sp>
        <p:nvSpPr>
          <p:cNvPr id="11" name="Oval 10">
            <a:extLst>
              <a:ext uri="{FF2B5EF4-FFF2-40B4-BE49-F238E27FC236}">
                <a16:creationId xmlns:a16="http://schemas.microsoft.com/office/drawing/2014/main" id="{FF3B794F-D0BD-34C5-A1EF-2D1BE1A6E711}"/>
              </a:ext>
            </a:extLst>
          </p:cNvPr>
          <p:cNvSpPr/>
          <p:nvPr/>
        </p:nvSpPr>
        <p:spPr>
          <a:xfrm>
            <a:off x="1412086" y="3163866"/>
            <a:ext cx="968326" cy="857559"/>
          </a:xfrm>
          <a:prstGeom prst="ellipse">
            <a:avLst/>
          </a:prstGeom>
          <a:solidFill>
            <a:schemeClr val="bg1">
              <a:lumMod val="7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750" dirty="0"/>
              <a:t>AI</a:t>
            </a:r>
          </a:p>
        </p:txBody>
      </p:sp>
      <p:sp>
        <p:nvSpPr>
          <p:cNvPr id="12" name="Oval 11">
            <a:extLst>
              <a:ext uri="{FF2B5EF4-FFF2-40B4-BE49-F238E27FC236}">
                <a16:creationId xmlns:a16="http://schemas.microsoft.com/office/drawing/2014/main" id="{F349FCDC-8A55-7C05-80A6-0DB01931BA90}"/>
              </a:ext>
            </a:extLst>
          </p:cNvPr>
          <p:cNvSpPr/>
          <p:nvPr/>
        </p:nvSpPr>
        <p:spPr>
          <a:xfrm>
            <a:off x="2471590" y="4662415"/>
            <a:ext cx="968326" cy="857559"/>
          </a:xfrm>
          <a:prstGeom prst="ellipse">
            <a:avLst/>
          </a:prstGeom>
          <a:solidFill>
            <a:srgbClr val="7F7F7F">
              <a:alpha val="70980"/>
            </a:srgb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750" dirty="0"/>
              <a:t>Blockchain</a:t>
            </a:r>
          </a:p>
        </p:txBody>
      </p:sp>
      <p:sp>
        <p:nvSpPr>
          <p:cNvPr id="13" name="Oval 12">
            <a:extLst>
              <a:ext uri="{FF2B5EF4-FFF2-40B4-BE49-F238E27FC236}">
                <a16:creationId xmlns:a16="http://schemas.microsoft.com/office/drawing/2014/main" id="{F0A53CCC-45AF-0444-DB35-8AFB8A737720}"/>
              </a:ext>
            </a:extLst>
          </p:cNvPr>
          <p:cNvSpPr/>
          <p:nvPr/>
        </p:nvSpPr>
        <p:spPr>
          <a:xfrm>
            <a:off x="2471590" y="3631486"/>
            <a:ext cx="968326" cy="857559"/>
          </a:xfrm>
          <a:prstGeom prst="ellipse">
            <a:avLst/>
          </a:prstGeom>
          <a:solidFill>
            <a:schemeClr val="bg1">
              <a:lumMod val="6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750" dirty="0"/>
              <a:t>IA</a:t>
            </a:r>
          </a:p>
        </p:txBody>
      </p:sp>
      <p:sp>
        <p:nvSpPr>
          <p:cNvPr id="14" name="Rounded Rectangle 13">
            <a:extLst>
              <a:ext uri="{FF2B5EF4-FFF2-40B4-BE49-F238E27FC236}">
                <a16:creationId xmlns:a16="http://schemas.microsoft.com/office/drawing/2014/main" id="{BE3419A7-926E-382C-3BE8-4ACB7E29CA93}"/>
              </a:ext>
            </a:extLst>
          </p:cNvPr>
          <p:cNvSpPr/>
          <p:nvPr/>
        </p:nvSpPr>
        <p:spPr>
          <a:xfrm>
            <a:off x="1412086" y="4357238"/>
            <a:ext cx="968326" cy="49518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800" b="1" dirty="0"/>
              <a:t>Emerging Technology COI</a:t>
            </a:r>
          </a:p>
        </p:txBody>
      </p:sp>
      <p:cxnSp>
        <p:nvCxnSpPr>
          <p:cNvPr id="15" name="Straight Arrow Connector 14">
            <a:extLst>
              <a:ext uri="{FF2B5EF4-FFF2-40B4-BE49-F238E27FC236}">
                <a16:creationId xmlns:a16="http://schemas.microsoft.com/office/drawing/2014/main" id="{AE4D91FE-F662-34A1-F5C0-2B763C3C9F1E}"/>
              </a:ext>
            </a:extLst>
          </p:cNvPr>
          <p:cNvCxnSpPr>
            <a:stCxn id="11" idx="4"/>
            <a:endCxn id="14" idx="0"/>
          </p:cNvCxnSpPr>
          <p:nvPr/>
        </p:nvCxnSpPr>
        <p:spPr>
          <a:xfrm>
            <a:off x="1896249" y="4021425"/>
            <a:ext cx="0" cy="335813"/>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668C3FE6-0D01-C79C-E1A6-6E340D530780}"/>
              </a:ext>
            </a:extLst>
          </p:cNvPr>
          <p:cNvCxnSpPr>
            <a:cxnSpLocks/>
            <a:stCxn id="9" idx="5"/>
            <a:endCxn id="14" idx="1"/>
          </p:cNvCxnSpPr>
          <p:nvPr/>
        </p:nvCxnSpPr>
        <p:spPr>
          <a:xfrm>
            <a:off x="1179100" y="4363458"/>
            <a:ext cx="232986" cy="24137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9D4061B6-88CD-A7F5-DAC7-157522ED8D94}"/>
              </a:ext>
            </a:extLst>
          </p:cNvPr>
          <p:cNvCxnSpPr>
            <a:cxnSpLocks/>
            <a:stCxn id="14" idx="2"/>
            <a:endCxn id="10" idx="0"/>
          </p:cNvCxnSpPr>
          <p:nvPr/>
        </p:nvCxnSpPr>
        <p:spPr>
          <a:xfrm>
            <a:off x="1896249" y="4852418"/>
            <a:ext cx="0" cy="335814"/>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18" name="Straight Arrow Connector 17">
            <a:extLst>
              <a:ext uri="{FF2B5EF4-FFF2-40B4-BE49-F238E27FC236}">
                <a16:creationId xmlns:a16="http://schemas.microsoft.com/office/drawing/2014/main" id="{AD95B928-5932-D611-4450-F84ED46E7716}"/>
              </a:ext>
            </a:extLst>
          </p:cNvPr>
          <p:cNvCxnSpPr>
            <a:cxnSpLocks/>
            <a:stCxn id="13" idx="3"/>
            <a:endCxn id="14" idx="3"/>
          </p:cNvCxnSpPr>
          <p:nvPr/>
        </p:nvCxnSpPr>
        <p:spPr>
          <a:xfrm flipH="1">
            <a:off x="2380412" y="4363458"/>
            <a:ext cx="232986" cy="24137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45A06544-7AB9-F56D-2E67-3D4EEE03E0C4}"/>
              </a:ext>
            </a:extLst>
          </p:cNvPr>
          <p:cNvCxnSpPr>
            <a:cxnSpLocks/>
            <a:stCxn id="12" idx="1"/>
            <a:endCxn id="14" idx="3"/>
          </p:cNvCxnSpPr>
          <p:nvPr/>
        </p:nvCxnSpPr>
        <p:spPr>
          <a:xfrm flipH="1" flipV="1">
            <a:off x="2380412" y="4604828"/>
            <a:ext cx="232986" cy="183174"/>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0162AEF8-C499-B28F-032D-A2E8FF834B98}"/>
              </a:ext>
            </a:extLst>
          </p:cNvPr>
          <p:cNvCxnSpPr>
            <a:cxnSpLocks/>
            <a:stCxn id="7" idx="7"/>
            <a:endCxn id="14" idx="1"/>
          </p:cNvCxnSpPr>
          <p:nvPr/>
        </p:nvCxnSpPr>
        <p:spPr>
          <a:xfrm flipV="1">
            <a:off x="1179100" y="4604828"/>
            <a:ext cx="232986" cy="16045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29" name="Rounded Rectangle 28">
            <a:extLst>
              <a:ext uri="{FF2B5EF4-FFF2-40B4-BE49-F238E27FC236}">
                <a16:creationId xmlns:a16="http://schemas.microsoft.com/office/drawing/2014/main" id="{7C6EB0F0-6BAD-0AD1-B5CB-F88760A68498}"/>
              </a:ext>
            </a:extLst>
          </p:cNvPr>
          <p:cNvSpPr/>
          <p:nvPr/>
        </p:nvSpPr>
        <p:spPr>
          <a:xfrm>
            <a:off x="4340869" y="4348471"/>
            <a:ext cx="1731690" cy="439531"/>
          </a:xfrm>
          <a:prstGeom prst="roundRect">
            <a:avLst/>
          </a:prstGeom>
          <a:solidFill>
            <a:srgbClr val="76D6FF">
              <a:alpha val="14118"/>
            </a:srgbClr>
          </a:solidFill>
          <a:ln>
            <a:solidFill>
              <a:srgbClr val="0070C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b="1" dirty="0"/>
              <a:t>NUCSL</a:t>
            </a:r>
          </a:p>
        </p:txBody>
      </p:sp>
      <p:cxnSp>
        <p:nvCxnSpPr>
          <p:cNvPr id="30" name="Straight Arrow Connector 29">
            <a:extLst>
              <a:ext uri="{FF2B5EF4-FFF2-40B4-BE49-F238E27FC236}">
                <a16:creationId xmlns:a16="http://schemas.microsoft.com/office/drawing/2014/main" id="{3C1B0ECF-DC42-C0E6-9331-B593F104733D}"/>
              </a:ext>
            </a:extLst>
          </p:cNvPr>
          <p:cNvCxnSpPr/>
          <p:nvPr/>
        </p:nvCxnSpPr>
        <p:spPr>
          <a:xfrm>
            <a:off x="3769117" y="4415836"/>
            <a:ext cx="44604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1" name="Straight Arrow Connector 30">
            <a:extLst>
              <a:ext uri="{FF2B5EF4-FFF2-40B4-BE49-F238E27FC236}">
                <a16:creationId xmlns:a16="http://schemas.microsoft.com/office/drawing/2014/main" id="{83772763-6CC1-7934-4616-9EBD083FBE59}"/>
              </a:ext>
            </a:extLst>
          </p:cNvPr>
          <p:cNvCxnSpPr>
            <a:cxnSpLocks/>
          </p:cNvCxnSpPr>
          <p:nvPr/>
        </p:nvCxnSpPr>
        <p:spPr>
          <a:xfrm flipH="1">
            <a:off x="3769117" y="4568236"/>
            <a:ext cx="44604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4" name="Oval 33">
            <a:extLst>
              <a:ext uri="{FF2B5EF4-FFF2-40B4-BE49-F238E27FC236}">
                <a16:creationId xmlns:a16="http://schemas.microsoft.com/office/drawing/2014/main" id="{799693F3-AA3C-4F67-4323-C3C9509B8BD0}"/>
              </a:ext>
            </a:extLst>
          </p:cNvPr>
          <p:cNvSpPr/>
          <p:nvPr/>
        </p:nvSpPr>
        <p:spPr>
          <a:xfrm>
            <a:off x="2386993" y="4568236"/>
            <a:ext cx="1149106" cy="1055871"/>
          </a:xfrm>
          <a:prstGeom prst="ellipse">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Oval 35">
            <a:extLst>
              <a:ext uri="{FF2B5EF4-FFF2-40B4-BE49-F238E27FC236}">
                <a16:creationId xmlns:a16="http://schemas.microsoft.com/office/drawing/2014/main" id="{F57A0717-F8AD-9C90-6B0F-712FAF3270D4}"/>
              </a:ext>
            </a:extLst>
          </p:cNvPr>
          <p:cNvSpPr/>
          <p:nvPr/>
        </p:nvSpPr>
        <p:spPr>
          <a:xfrm>
            <a:off x="1322484" y="3070209"/>
            <a:ext cx="1149106" cy="1055871"/>
          </a:xfrm>
          <a:prstGeom prst="ellipse">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8" name="Graphic 37" descr="Checkmark with solid fill">
            <a:extLst>
              <a:ext uri="{FF2B5EF4-FFF2-40B4-BE49-F238E27FC236}">
                <a16:creationId xmlns:a16="http://schemas.microsoft.com/office/drawing/2014/main" id="{381BC5E3-3A96-3A93-3A8C-F4BA5A837CA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380412" y="2981799"/>
            <a:ext cx="428186" cy="428186"/>
          </a:xfrm>
          <a:prstGeom prst="rect">
            <a:avLst/>
          </a:prstGeom>
        </p:spPr>
      </p:pic>
      <p:pic>
        <p:nvPicPr>
          <p:cNvPr id="40" name="Graphic 39" descr="Checkmark with solid fill">
            <a:extLst>
              <a:ext uri="{FF2B5EF4-FFF2-40B4-BE49-F238E27FC236}">
                <a16:creationId xmlns:a16="http://schemas.microsoft.com/office/drawing/2014/main" id="{3DB5EA58-66C1-86C6-C9B5-647AE4AD2C5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563955" y="4720971"/>
            <a:ext cx="428186" cy="428186"/>
          </a:xfrm>
          <a:prstGeom prst="rect">
            <a:avLst/>
          </a:prstGeom>
        </p:spPr>
      </p:pic>
      <p:sp>
        <p:nvSpPr>
          <p:cNvPr id="41" name="Rectangle 40">
            <a:extLst>
              <a:ext uri="{FF2B5EF4-FFF2-40B4-BE49-F238E27FC236}">
                <a16:creationId xmlns:a16="http://schemas.microsoft.com/office/drawing/2014/main" id="{E336403E-80B3-BABC-7D55-247E77C0883B}"/>
              </a:ext>
            </a:extLst>
          </p:cNvPr>
          <p:cNvSpPr/>
          <p:nvPr/>
        </p:nvSpPr>
        <p:spPr>
          <a:xfrm>
            <a:off x="6400798" y="2750299"/>
            <a:ext cx="5650125" cy="313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00" b="1" dirty="0">
                <a:solidFill>
                  <a:schemeClr val="tx1"/>
                </a:solidFill>
              </a:rPr>
              <a:t>Blockchain Working Group Projects</a:t>
            </a:r>
            <a:endParaRPr lang="en-US" sz="1700" dirty="0">
              <a:solidFill>
                <a:schemeClr val="tx1"/>
              </a:solidFill>
            </a:endParaRPr>
          </a:p>
        </p:txBody>
      </p:sp>
      <p:sp>
        <p:nvSpPr>
          <p:cNvPr id="42" name="Right Brace 41">
            <a:extLst>
              <a:ext uri="{FF2B5EF4-FFF2-40B4-BE49-F238E27FC236}">
                <a16:creationId xmlns:a16="http://schemas.microsoft.com/office/drawing/2014/main" id="{D7A4E4EF-41C1-7D78-6DF4-6749927350ED}"/>
              </a:ext>
            </a:extLst>
          </p:cNvPr>
          <p:cNvSpPr/>
          <p:nvPr/>
        </p:nvSpPr>
        <p:spPr>
          <a:xfrm>
            <a:off x="6096661" y="3192902"/>
            <a:ext cx="268235" cy="2774143"/>
          </a:xfrm>
          <a:prstGeom prst="righ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3" name="TextBox 42">
            <a:extLst>
              <a:ext uri="{FF2B5EF4-FFF2-40B4-BE49-F238E27FC236}">
                <a16:creationId xmlns:a16="http://schemas.microsoft.com/office/drawing/2014/main" id="{164D3E27-5653-DEC4-1127-59E891DA2984}"/>
              </a:ext>
            </a:extLst>
          </p:cNvPr>
          <p:cNvSpPr txBox="1"/>
          <p:nvPr/>
        </p:nvSpPr>
        <p:spPr>
          <a:xfrm>
            <a:off x="7514858" y="3192902"/>
            <a:ext cx="2402804" cy="1277273"/>
          </a:xfrm>
          <a:prstGeom prst="rect">
            <a:avLst/>
          </a:prstGeom>
          <a:solidFill>
            <a:schemeClr val="bg1">
              <a:lumMod val="95000"/>
            </a:schemeClr>
          </a:solidFill>
        </p:spPr>
        <p:txBody>
          <a:bodyPr wrap="square" rtlCol="0">
            <a:spAutoFit/>
          </a:bodyPr>
          <a:lstStyle/>
          <a:p>
            <a:pPr marL="171450" indent="-171450">
              <a:buFont typeface="Arial" panose="020B0604020202020204" pitchFamily="34" charset="0"/>
              <a:buChar char="•"/>
            </a:pPr>
            <a:r>
              <a:rPr lang="en-US" sz="1100" dirty="0"/>
              <a:t>Blockchains, Directed Acyclic Graphs, and More </a:t>
            </a:r>
          </a:p>
          <a:p>
            <a:pPr marL="171450" indent="-171450">
              <a:buFont typeface="Arial" panose="020B0604020202020204" pitchFamily="34" charset="0"/>
              <a:buChar char="•"/>
            </a:pPr>
            <a:r>
              <a:rPr lang="en-US" sz="1100" dirty="0"/>
              <a:t>Public and Private Distributed Ledgers </a:t>
            </a:r>
          </a:p>
          <a:p>
            <a:pPr marL="171450" indent="-171450">
              <a:buFont typeface="Arial" panose="020B0604020202020204" pitchFamily="34" charset="0"/>
              <a:buChar char="•"/>
            </a:pPr>
            <a:r>
              <a:rPr lang="en-US" sz="1100" dirty="0"/>
              <a:t>Consensus Mechanisms </a:t>
            </a:r>
          </a:p>
          <a:p>
            <a:pPr marL="171450" indent="-171450">
              <a:buFont typeface="Arial" panose="020B0604020202020204" pitchFamily="34" charset="0"/>
              <a:buChar char="•"/>
            </a:pPr>
            <a:r>
              <a:rPr lang="en-US" sz="1100" dirty="0"/>
              <a:t>Smart Contracts </a:t>
            </a:r>
          </a:p>
          <a:p>
            <a:pPr marL="171450" indent="-171450">
              <a:buFont typeface="Arial" panose="020B0604020202020204" pitchFamily="34" charset="0"/>
              <a:buChar char="•"/>
            </a:pPr>
            <a:r>
              <a:rPr lang="en-US" sz="1100" dirty="0"/>
              <a:t>Governance </a:t>
            </a:r>
          </a:p>
        </p:txBody>
      </p:sp>
      <p:sp>
        <p:nvSpPr>
          <p:cNvPr id="44" name="TextBox 43">
            <a:extLst>
              <a:ext uri="{FF2B5EF4-FFF2-40B4-BE49-F238E27FC236}">
                <a16:creationId xmlns:a16="http://schemas.microsoft.com/office/drawing/2014/main" id="{BA42890A-7CBE-92B4-E370-DB12602D3314}"/>
              </a:ext>
            </a:extLst>
          </p:cNvPr>
          <p:cNvSpPr txBox="1"/>
          <p:nvPr/>
        </p:nvSpPr>
        <p:spPr>
          <a:xfrm>
            <a:off x="6428681" y="4189767"/>
            <a:ext cx="1022391" cy="369332"/>
          </a:xfrm>
          <a:prstGeom prst="rect">
            <a:avLst/>
          </a:prstGeom>
          <a:noFill/>
        </p:spPr>
        <p:txBody>
          <a:bodyPr wrap="square" rtlCol="0">
            <a:spAutoFit/>
          </a:bodyPr>
          <a:lstStyle/>
          <a:p>
            <a:pPr algn="ctr"/>
            <a:r>
              <a:rPr lang="en-US" b="1" dirty="0"/>
              <a:t>Primer</a:t>
            </a:r>
          </a:p>
        </p:txBody>
      </p:sp>
      <p:pic>
        <p:nvPicPr>
          <p:cNvPr id="46" name="Graphic 45" descr="Target outline">
            <a:extLst>
              <a:ext uri="{FF2B5EF4-FFF2-40B4-BE49-F238E27FC236}">
                <a16:creationId xmlns:a16="http://schemas.microsoft.com/office/drawing/2014/main" id="{DF2C1B09-CE78-F7F5-29D6-F236F4CDD4F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537541" y="4667809"/>
            <a:ext cx="914400" cy="914400"/>
          </a:xfrm>
          <a:prstGeom prst="rect">
            <a:avLst/>
          </a:prstGeom>
        </p:spPr>
      </p:pic>
      <p:pic>
        <p:nvPicPr>
          <p:cNvPr id="48" name="Graphic 47" descr="Document outline">
            <a:extLst>
              <a:ext uri="{FF2B5EF4-FFF2-40B4-BE49-F238E27FC236}">
                <a16:creationId xmlns:a16="http://schemas.microsoft.com/office/drawing/2014/main" id="{754724B2-B54E-15CA-DFFC-7B2151AAE7E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482677" y="3178779"/>
            <a:ext cx="914400" cy="914400"/>
          </a:xfrm>
          <a:prstGeom prst="rect">
            <a:avLst/>
          </a:prstGeom>
        </p:spPr>
      </p:pic>
      <p:sp>
        <p:nvSpPr>
          <p:cNvPr id="50" name="TextBox 49">
            <a:extLst>
              <a:ext uri="{FF2B5EF4-FFF2-40B4-BE49-F238E27FC236}">
                <a16:creationId xmlns:a16="http://schemas.microsoft.com/office/drawing/2014/main" id="{7D2C478B-2140-A37B-A8F9-50080EE1673E}"/>
              </a:ext>
            </a:extLst>
          </p:cNvPr>
          <p:cNvSpPr txBox="1"/>
          <p:nvPr/>
        </p:nvSpPr>
        <p:spPr>
          <a:xfrm>
            <a:off x="6192844" y="5628349"/>
            <a:ext cx="1394319" cy="369332"/>
          </a:xfrm>
          <a:prstGeom prst="rect">
            <a:avLst/>
          </a:prstGeom>
          <a:noFill/>
        </p:spPr>
        <p:txBody>
          <a:bodyPr wrap="square" rtlCol="0">
            <a:spAutoFit/>
          </a:bodyPr>
          <a:lstStyle/>
          <a:p>
            <a:pPr algn="ctr"/>
            <a:r>
              <a:rPr lang="en-US" b="1" dirty="0"/>
              <a:t>Playbook</a:t>
            </a:r>
          </a:p>
        </p:txBody>
      </p:sp>
      <p:sp>
        <p:nvSpPr>
          <p:cNvPr id="51" name="TextBox 50">
            <a:extLst>
              <a:ext uri="{FF2B5EF4-FFF2-40B4-BE49-F238E27FC236}">
                <a16:creationId xmlns:a16="http://schemas.microsoft.com/office/drawing/2014/main" id="{55ABF25E-D87C-F6F3-CBE3-01FFCE5F23E4}"/>
              </a:ext>
            </a:extLst>
          </p:cNvPr>
          <p:cNvSpPr txBox="1"/>
          <p:nvPr/>
        </p:nvSpPr>
        <p:spPr>
          <a:xfrm>
            <a:off x="9917662" y="3192902"/>
            <a:ext cx="2133262" cy="1277273"/>
          </a:xfrm>
          <a:prstGeom prst="rect">
            <a:avLst/>
          </a:prstGeom>
          <a:solidFill>
            <a:schemeClr val="bg1">
              <a:lumMod val="95000"/>
            </a:schemeClr>
          </a:solidFill>
        </p:spPr>
        <p:txBody>
          <a:bodyPr wrap="square" rtlCol="0">
            <a:spAutoFit/>
          </a:bodyPr>
          <a:lstStyle/>
          <a:p>
            <a:pPr marL="171450" indent="-171450">
              <a:buFont typeface="Arial" panose="020B0604020202020204" pitchFamily="34" charset="0"/>
              <a:buChar char="•"/>
            </a:pPr>
            <a:r>
              <a:rPr lang="en-US" sz="1100" dirty="0"/>
              <a:t>Digital Assets </a:t>
            </a:r>
          </a:p>
          <a:p>
            <a:pPr marL="171450" indent="-171450">
              <a:buFont typeface="Arial" panose="020B0604020202020204" pitchFamily="34" charset="0"/>
              <a:buChar char="•"/>
            </a:pPr>
            <a:r>
              <a:rPr lang="en-US" sz="1100" dirty="0"/>
              <a:t>Web3 and Decentralization </a:t>
            </a:r>
          </a:p>
          <a:p>
            <a:pPr marL="171450" indent="-171450">
              <a:buFont typeface="Arial" panose="020B0604020202020204" pitchFamily="34" charset="0"/>
              <a:buChar char="•"/>
            </a:pPr>
            <a:r>
              <a:rPr lang="en-US" sz="1100" dirty="0"/>
              <a:t>Use Cases for Federal Government </a:t>
            </a:r>
          </a:p>
          <a:p>
            <a:pPr marL="171450" indent="-171450">
              <a:buFont typeface="Arial" panose="020B0604020202020204" pitchFamily="34" charset="0"/>
              <a:buChar char="•"/>
            </a:pPr>
            <a:r>
              <a:rPr lang="en-US" sz="1100" dirty="0"/>
              <a:t>Use Cases for State and Local </a:t>
            </a:r>
          </a:p>
          <a:p>
            <a:pPr marL="171450" indent="-171450">
              <a:buFont typeface="Arial" panose="020B0604020202020204" pitchFamily="34" charset="0"/>
              <a:buChar char="•"/>
            </a:pPr>
            <a:r>
              <a:rPr lang="en-US" sz="1100" dirty="0"/>
              <a:t>Risks and Limitations </a:t>
            </a:r>
          </a:p>
        </p:txBody>
      </p:sp>
      <p:sp>
        <p:nvSpPr>
          <p:cNvPr id="52" name="Oval 51">
            <a:extLst>
              <a:ext uri="{FF2B5EF4-FFF2-40B4-BE49-F238E27FC236}">
                <a16:creationId xmlns:a16="http://schemas.microsoft.com/office/drawing/2014/main" id="{E221FBA5-D3C4-EAFD-1FD4-9683EE777CE4}"/>
              </a:ext>
            </a:extLst>
          </p:cNvPr>
          <p:cNvSpPr/>
          <p:nvPr/>
        </p:nvSpPr>
        <p:spPr>
          <a:xfrm>
            <a:off x="7574441" y="4712263"/>
            <a:ext cx="275830" cy="249848"/>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1</a:t>
            </a:r>
          </a:p>
        </p:txBody>
      </p:sp>
      <p:sp>
        <p:nvSpPr>
          <p:cNvPr id="53" name="Oval 52">
            <a:extLst>
              <a:ext uri="{FF2B5EF4-FFF2-40B4-BE49-F238E27FC236}">
                <a16:creationId xmlns:a16="http://schemas.microsoft.com/office/drawing/2014/main" id="{84A6A53A-E860-5B37-67D0-7DEDA0F766B3}"/>
              </a:ext>
            </a:extLst>
          </p:cNvPr>
          <p:cNvSpPr/>
          <p:nvPr/>
        </p:nvSpPr>
        <p:spPr>
          <a:xfrm>
            <a:off x="9712037" y="4708354"/>
            <a:ext cx="275830" cy="249848"/>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2</a:t>
            </a:r>
          </a:p>
        </p:txBody>
      </p:sp>
      <p:sp>
        <p:nvSpPr>
          <p:cNvPr id="54" name="Oval 53">
            <a:extLst>
              <a:ext uri="{FF2B5EF4-FFF2-40B4-BE49-F238E27FC236}">
                <a16:creationId xmlns:a16="http://schemas.microsoft.com/office/drawing/2014/main" id="{34080DDD-5116-2FDB-37F1-5A3E301DD971}"/>
              </a:ext>
            </a:extLst>
          </p:cNvPr>
          <p:cNvSpPr/>
          <p:nvPr/>
        </p:nvSpPr>
        <p:spPr>
          <a:xfrm>
            <a:off x="7574441" y="5437060"/>
            <a:ext cx="275830" cy="249848"/>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3</a:t>
            </a:r>
          </a:p>
        </p:txBody>
      </p:sp>
      <p:sp>
        <p:nvSpPr>
          <p:cNvPr id="55" name="Oval 54">
            <a:extLst>
              <a:ext uri="{FF2B5EF4-FFF2-40B4-BE49-F238E27FC236}">
                <a16:creationId xmlns:a16="http://schemas.microsoft.com/office/drawing/2014/main" id="{993418FA-25A5-0937-EAB1-396B2A808C62}"/>
              </a:ext>
            </a:extLst>
          </p:cNvPr>
          <p:cNvSpPr/>
          <p:nvPr/>
        </p:nvSpPr>
        <p:spPr>
          <a:xfrm>
            <a:off x="9707350" y="5437060"/>
            <a:ext cx="275830" cy="249848"/>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4</a:t>
            </a:r>
          </a:p>
        </p:txBody>
      </p:sp>
      <p:sp>
        <p:nvSpPr>
          <p:cNvPr id="56" name="TextBox 55">
            <a:extLst>
              <a:ext uri="{FF2B5EF4-FFF2-40B4-BE49-F238E27FC236}">
                <a16:creationId xmlns:a16="http://schemas.microsoft.com/office/drawing/2014/main" id="{AE2F8DC0-87F4-DDC3-73F2-955190977CE0}"/>
              </a:ext>
            </a:extLst>
          </p:cNvPr>
          <p:cNvSpPr txBox="1"/>
          <p:nvPr/>
        </p:nvSpPr>
        <p:spPr>
          <a:xfrm>
            <a:off x="7850271" y="4648612"/>
            <a:ext cx="1954736" cy="307777"/>
          </a:xfrm>
          <a:prstGeom prst="rect">
            <a:avLst/>
          </a:prstGeom>
          <a:noFill/>
        </p:spPr>
        <p:txBody>
          <a:bodyPr wrap="square" rtlCol="0">
            <a:spAutoFit/>
          </a:bodyPr>
          <a:lstStyle/>
          <a:p>
            <a:r>
              <a:rPr lang="en-US" sz="1400" b="1" dirty="0"/>
              <a:t>Problem Assessment</a:t>
            </a:r>
          </a:p>
        </p:txBody>
      </p:sp>
      <p:sp>
        <p:nvSpPr>
          <p:cNvPr id="57" name="TextBox 56">
            <a:extLst>
              <a:ext uri="{FF2B5EF4-FFF2-40B4-BE49-F238E27FC236}">
                <a16:creationId xmlns:a16="http://schemas.microsoft.com/office/drawing/2014/main" id="{B0DC126B-B67D-C927-2C02-6E28AC72DF31}"/>
              </a:ext>
            </a:extLst>
          </p:cNvPr>
          <p:cNvSpPr txBox="1"/>
          <p:nvPr/>
        </p:nvSpPr>
        <p:spPr>
          <a:xfrm>
            <a:off x="9989967" y="4679389"/>
            <a:ext cx="2248335" cy="307777"/>
          </a:xfrm>
          <a:prstGeom prst="rect">
            <a:avLst/>
          </a:prstGeom>
          <a:noFill/>
        </p:spPr>
        <p:txBody>
          <a:bodyPr wrap="square" rtlCol="0">
            <a:spAutoFit/>
          </a:bodyPr>
          <a:lstStyle/>
          <a:p>
            <a:r>
              <a:rPr lang="en-US" sz="1400" b="1" dirty="0"/>
              <a:t>Organizational Readiness</a:t>
            </a:r>
          </a:p>
        </p:txBody>
      </p:sp>
      <p:sp>
        <p:nvSpPr>
          <p:cNvPr id="58" name="TextBox 57">
            <a:extLst>
              <a:ext uri="{FF2B5EF4-FFF2-40B4-BE49-F238E27FC236}">
                <a16:creationId xmlns:a16="http://schemas.microsoft.com/office/drawing/2014/main" id="{D6E62FD2-DEDA-A7E6-1D0B-650B3458011F}"/>
              </a:ext>
            </a:extLst>
          </p:cNvPr>
          <p:cNvSpPr txBox="1"/>
          <p:nvPr/>
        </p:nvSpPr>
        <p:spPr>
          <a:xfrm>
            <a:off x="7850271" y="5396976"/>
            <a:ext cx="1954736" cy="307777"/>
          </a:xfrm>
          <a:prstGeom prst="rect">
            <a:avLst/>
          </a:prstGeom>
          <a:noFill/>
        </p:spPr>
        <p:txBody>
          <a:bodyPr wrap="square" rtlCol="0">
            <a:spAutoFit/>
          </a:bodyPr>
          <a:lstStyle/>
          <a:p>
            <a:r>
              <a:rPr lang="en-US" sz="1400" b="1" dirty="0"/>
              <a:t>Solution Selection</a:t>
            </a:r>
          </a:p>
        </p:txBody>
      </p:sp>
      <p:sp>
        <p:nvSpPr>
          <p:cNvPr id="59" name="TextBox 58">
            <a:extLst>
              <a:ext uri="{FF2B5EF4-FFF2-40B4-BE49-F238E27FC236}">
                <a16:creationId xmlns:a16="http://schemas.microsoft.com/office/drawing/2014/main" id="{990F5A40-A2E2-35BA-8082-2313EDA44E0D}"/>
              </a:ext>
            </a:extLst>
          </p:cNvPr>
          <p:cNvSpPr txBox="1"/>
          <p:nvPr/>
        </p:nvSpPr>
        <p:spPr>
          <a:xfrm>
            <a:off x="9995082" y="5396975"/>
            <a:ext cx="2395038" cy="307777"/>
          </a:xfrm>
          <a:prstGeom prst="rect">
            <a:avLst/>
          </a:prstGeom>
          <a:noFill/>
        </p:spPr>
        <p:txBody>
          <a:bodyPr wrap="square" rtlCol="0">
            <a:spAutoFit/>
          </a:bodyPr>
          <a:lstStyle/>
          <a:p>
            <a:r>
              <a:rPr lang="en-US" sz="1400" b="1" dirty="0"/>
              <a:t>Blockchain Implementation</a:t>
            </a:r>
          </a:p>
        </p:txBody>
      </p:sp>
      <p:cxnSp>
        <p:nvCxnSpPr>
          <p:cNvPr id="1025" name="Straight Connector 1024">
            <a:extLst>
              <a:ext uri="{FF2B5EF4-FFF2-40B4-BE49-F238E27FC236}">
                <a16:creationId xmlns:a16="http://schemas.microsoft.com/office/drawing/2014/main" id="{B163125C-598B-6BA8-AE14-35B6CEB09478}"/>
              </a:ext>
            </a:extLst>
          </p:cNvPr>
          <p:cNvCxnSpPr>
            <a:stCxn id="36" idx="6"/>
          </p:cNvCxnSpPr>
          <p:nvPr/>
        </p:nvCxnSpPr>
        <p:spPr>
          <a:xfrm flipV="1">
            <a:off x="2471590" y="3295400"/>
            <a:ext cx="968326" cy="302745"/>
          </a:xfrm>
          <a:prstGeom prst="line">
            <a:avLst/>
          </a:prstGeom>
        </p:spPr>
        <p:style>
          <a:lnRef idx="1">
            <a:schemeClr val="accent1"/>
          </a:lnRef>
          <a:fillRef idx="0">
            <a:schemeClr val="accent1"/>
          </a:fillRef>
          <a:effectRef idx="0">
            <a:schemeClr val="accent1"/>
          </a:effectRef>
          <a:fontRef idx="minor">
            <a:schemeClr val="tx1"/>
          </a:fontRef>
        </p:style>
      </p:cxnSp>
      <p:cxnSp>
        <p:nvCxnSpPr>
          <p:cNvPr id="1028" name="Straight Connector 1027">
            <a:extLst>
              <a:ext uri="{FF2B5EF4-FFF2-40B4-BE49-F238E27FC236}">
                <a16:creationId xmlns:a16="http://schemas.microsoft.com/office/drawing/2014/main" id="{3EDB443A-BCFB-8959-049B-DC150D3EDE0C}"/>
              </a:ext>
            </a:extLst>
          </p:cNvPr>
          <p:cNvCxnSpPr>
            <a:cxnSpLocks/>
          </p:cNvCxnSpPr>
          <p:nvPr/>
        </p:nvCxnSpPr>
        <p:spPr>
          <a:xfrm>
            <a:off x="3439916" y="3295400"/>
            <a:ext cx="437140" cy="0"/>
          </a:xfrm>
          <a:prstGeom prst="line">
            <a:avLst/>
          </a:prstGeom>
        </p:spPr>
        <p:style>
          <a:lnRef idx="1">
            <a:schemeClr val="accent1"/>
          </a:lnRef>
          <a:fillRef idx="0">
            <a:schemeClr val="accent1"/>
          </a:fillRef>
          <a:effectRef idx="0">
            <a:schemeClr val="accent1"/>
          </a:effectRef>
          <a:fontRef idx="minor">
            <a:schemeClr val="tx1"/>
          </a:fontRef>
        </p:style>
      </p:cxnSp>
      <p:sp>
        <p:nvSpPr>
          <p:cNvPr id="1030" name="Rectangle 1029">
            <a:extLst>
              <a:ext uri="{FF2B5EF4-FFF2-40B4-BE49-F238E27FC236}">
                <a16:creationId xmlns:a16="http://schemas.microsoft.com/office/drawing/2014/main" id="{6AA78ABB-EF5C-BF4B-F0CD-E3B05D9E12F1}"/>
              </a:ext>
            </a:extLst>
          </p:cNvPr>
          <p:cNvSpPr/>
          <p:nvPr/>
        </p:nvSpPr>
        <p:spPr>
          <a:xfrm>
            <a:off x="3876612" y="2752474"/>
            <a:ext cx="2096000" cy="98185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200" b="1" dirty="0">
                <a:solidFill>
                  <a:schemeClr val="tx1"/>
                </a:solidFill>
              </a:rPr>
              <a:t>White Papers</a:t>
            </a:r>
          </a:p>
          <a:p>
            <a:pPr marL="285750" indent="-285750">
              <a:buFont typeface="Arial" panose="020B0604020202020204" pitchFamily="34" charset="0"/>
              <a:buChar char="•"/>
            </a:pPr>
            <a:r>
              <a:rPr lang="en-US" sz="1200" dirty="0">
                <a:solidFill>
                  <a:schemeClr val="tx1"/>
                </a:solidFill>
              </a:rPr>
              <a:t>Primer </a:t>
            </a:r>
          </a:p>
          <a:p>
            <a:pPr marL="285750" indent="-285750">
              <a:buFont typeface="Arial" panose="020B0604020202020204" pitchFamily="34" charset="0"/>
              <a:buChar char="•"/>
            </a:pPr>
            <a:r>
              <a:rPr lang="en-US" sz="1200" dirty="0">
                <a:solidFill>
                  <a:schemeClr val="tx1"/>
                </a:solidFill>
              </a:rPr>
              <a:t>Playbook</a:t>
            </a:r>
          </a:p>
          <a:p>
            <a:pPr marL="285750" indent="-285750">
              <a:buFont typeface="Arial" panose="020B0604020202020204" pitchFamily="34" charset="0"/>
              <a:buChar char="•"/>
            </a:pPr>
            <a:r>
              <a:rPr lang="en-US" sz="1200" dirty="0">
                <a:solidFill>
                  <a:schemeClr val="tx1"/>
                </a:solidFill>
              </a:rPr>
              <a:t>Safety, Privacy, Security </a:t>
            </a:r>
          </a:p>
        </p:txBody>
      </p:sp>
    </p:spTree>
    <p:extLst>
      <p:ext uri="{BB962C8B-B14F-4D97-AF65-F5344CB8AC3E}">
        <p14:creationId xmlns:p14="http://schemas.microsoft.com/office/powerpoint/2010/main" val="9111701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493F38-1114-4625-AE92-3EB2FAB8F874}"/>
              </a:ext>
            </a:extLst>
          </p:cNvPr>
          <p:cNvSpPr>
            <a:spLocks noGrp="1"/>
          </p:cNvSpPr>
          <p:nvPr>
            <p:ph type="ctrTitle"/>
          </p:nvPr>
        </p:nvSpPr>
        <p:spPr/>
        <p:txBody>
          <a:bodyPr/>
          <a:lstStyle/>
          <a:p>
            <a:endParaRPr lang="en-US" dirty="0"/>
          </a:p>
        </p:txBody>
      </p:sp>
      <p:sp>
        <p:nvSpPr>
          <p:cNvPr id="3" name="Subtitle 2">
            <a:extLst>
              <a:ext uri="{FF2B5EF4-FFF2-40B4-BE49-F238E27FC236}">
                <a16:creationId xmlns:a16="http://schemas.microsoft.com/office/drawing/2014/main" id="{E20DA3A6-9CFB-49E5-813C-3E0554A985F3}"/>
              </a:ext>
            </a:extLst>
          </p:cNvPr>
          <p:cNvSpPr>
            <a:spLocks noGrp="1"/>
          </p:cNvSpPr>
          <p:nvPr>
            <p:ph type="subTitle" idx="1"/>
          </p:nvPr>
        </p:nvSpPr>
        <p:spPr/>
        <p:txBody>
          <a:bodyPr/>
          <a:lstStyle/>
          <a:p>
            <a:endParaRPr lang="en-US" dirty="0"/>
          </a:p>
        </p:txBody>
      </p:sp>
      <p:sp>
        <p:nvSpPr>
          <p:cNvPr id="4" name="Text Placeholder 3">
            <a:extLst>
              <a:ext uri="{FF2B5EF4-FFF2-40B4-BE49-F238E27FC236}">
                <a16:creationId xmlns:a16="http://schemas.microsoft.com/office/drawing/2014/main" id="{58982284-6A28-4543-B53F-7296BAFD1FB7}"/>
              </a:ext>
            </a:extLst>
          </p:cNvPr>
          <p:cNvSpPr>
            <a:spLocks noGrp="1"/>
          </p:cNvSpPr>
          <p:nvPr>
            <p:ph type="body" sz="quarter" idx="10"/>
          </p:nvPr>
        </p:nvSpPr>
        <p:spPr/>
        <p:txBody>
          <a:bodyPr/>
          <a:lstStyle/>
          <a:p>
            <a:endParaRPr lang="en-US" dirty="0"/>
          </a:p>
        </p:txBody>
      </p:sp>
      <p:pic>
        <p:nvPicPr>
          <p:cNvPr id="6" name="Picture 5">
            <a:extLst>
              <a:ext uri="{FF2B5EF4-FFF2-40B4-BE49-F238E27FC236}">
                <a16:creationId xmlns:a16="http://schemas.microsoft.com/office/drawing/2014/main" id="{250CFA74-8903-4E21-8209-6298BFCBCFDD}"/>
              </a:ext>
            </a:extLst>
          </p:cNvPr>
          <p:cNvPicPr>
            <a:picLocks noChangeAspect="1"/>
          </p:cNvPicPr>
          <p:nvPr/>
        </p:nvPicPr>
        <p:blipFill>
          <a:blip r:embed="rId2"/>
          <a:stretch>
            <a:fillRect/>
          </a:stretch>
        </p:blipFill>
        <p:spPr>
          <a:xfrm>
            <a:off x="0" y="0"/>
            <a:ext cx="12192000" cy="6017679"/>
          </a:xfrm>
          <a:prstGeom prst="rect">
            <a:avLst/>
          </a:prstGeom>
        </p:spPr>
      </p:pic>
    </p:spTree>
    <p:extLst>
      <p:ext uri="{BB962C8B-B14F-4D97-AF65-F5344CB8AC3E}">
        <p14:creationId xmlns:p14="http://schemas.microsoft.com/office/powerpoint/2010/main" val="10772975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19D32F93-50AC-4C46-A5DB-291C60DDB7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ight Triangle 16">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EE04B5EB-F158-4507-90DD-BD23620C7C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0827C9D-6E6A-C740-AAF6-EA8B73A63766}"/>
              </a:ext>
            </a:extLst>
          </p:cNvPr>
          <p:cNvSpPr>
            <a:spLocks noGrp="1"/>
          </p:cNvSpPr>
          <p:nvPr>
            <p:ph type="ctrTitle"/>
          </p:nvPr>
        </p:nvSpPr>
        <p:spPr>
          <a:xfrm>
            <a:off x="965201" y="1036674"/>
            <a:ext cx="3689096" cy="3514364"/>
          </a:xfrm>
        </p:spPr>
        <p:txBody>
          <a:bodyPr vert="horz" lIns="91440" tIns="45720" rIns="91440" bIns="45720" rtlCol="0" anchor="b">
            <a:normAutofit/>
          </a:bodyPr>
          <a:lstStyle/>
          <a:p>
            <a:pPr algn="r"/>
            <a:r>
              <a:rPr lang="en-US" sz="4500" kern="1200" dirty="0">
                <a:solidFill>
                  <a:schemeClr val="tx1"/>
                </a:solidFill>
                <a:latin typeface="+mj-lt"/>
                <a:ea typeface="+mj-ea"/>
                <a:cs typeface="+mj-cs"/>
              </a:rPr>
              <a:t>NATIONAL USE CASE AND SOLUTIONS LIBRARY</a:t>
            </a:r>
          </a:p>
        </p:txBody>
      </p:sp>
      <p:pic>
        <p:nvPicPr>
          <p:cNvPr id="3" name="Picture 2" descr="Homepage | ACT-IAC">
            <a:extLst>
              <a:ext uri="{FF2B5EF4-FFF2-40B4-BE49-F238E27FC236}">
                <a16:creationId xmlns:a16="http://schemas.microsoft.com/office/drawing/2014/main" id="{ABAD4961-4BAC-4F46-8D84-97CDE328130A}"/>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342862" y="2197941"/>
            <a:ext cx="4811872" cy="18951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16912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B4909BB-42C1-914D-95F3-B226533569EC}"/>
              </a:ext>
            </a:extLst>
          </p:cNvPr>
          <p:cNvSpPr>
            <a:spLocks noGrp="1"/>
          </p:cNvSpPr>
          <p:nvPr>
            <p:ph idx="1"/>
          </p:nvPr>
        </p:nvSpPr>
        <p:spPr>
          <a:xfrm>
            <a:off x="1149352" y="2815534"/>
            <a:ext cx="4876026" cy="850179"/>
          </a:xfrm>
        </p:spPr>
        <p:txBody>
          <a:bodyPr vert="horz" lIns="91440" tIns="45720" rIns="91440" bIns="45720" rtlCol="0">
            <a:normAutofit/>
          </a:bodyPr>
          <a:lstStyle/>
          <a:p>
            <a:pPr marL="0" indent="0">
              <a:buNone/>
            </a:pPr>
            <a:r>
              <a:rPr lang="en-US" sz="1800" dirty="0"/>
              <a:t>A </a:t>
            </a:r>
            <a:r>
              <a:rPr lang="en-US" sz="1800" b="1" dirty="0"/>
              <a:t>National Use Case and Solutions Library (NUCSL),</a:t>
            </a:r>
            <a:r>
              <a:rPr lang="en-US" sz="1800" dirty="0"/>
              <a:t> is</a:t>
            </a:r>
            <a:r>
              <a:rPr lang="en-US" sz="1800" b="1" dirty="0"/>
              <a:t> </a:t>
            </a:r>
            <a:r>
              <a:rPr lang="en-US" sz="1800" dirty="0"/>
              <a:t>an online national use case library. </a:t>
            </a:r>
          </a:p>
        </p:txBody>
      </p:sp>
      <p:pic>
        <p:nvPicPr>
          <p:cNvPr id="4" name="Graphic 3" descr="Internet outline">
            <a:extLst>
              <a:ext uri="{FF2B5EF4-FFF2-40B4-BE49-F238E27FC236}">
                <a16:creationId xmlns:a16="http://schemas.microsoft.com/office/drawing/2014/main" id="{CA497330-E336-0746-A6B2-1AA97361BE2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214948" y="1500052"/>
            <a:ext cx="5156809" cy="5156809"/>
          </a:xfrm>
          <a:prstGeom prst="rect">
            <a:avLst/>
          </a:prstGeom>
        </p:spPr>
      </p:pic>
      <p:sp>
        <p:nvSpPr>
          <p:cNvPr id="16" name="Title 1">
            <a:extLst>
              <a:ext uri="{FF2B5EF4-FFF2-40B4-BE49-F238E27FC236}">
                <a16:creationId xmlns:a16="http://schemas.microsoft.com/office/drawing/2014/main" id="{C1433B6F-658F-564F-933C-EDD952E896A5}"/>
              </a:ext>
            </a:extLst>
          </p:cNvPr>
          <p:cNvSpPr txBox="1">
            <a:spLocks/>
          </p:cNvSpPr>
          <p:nvPr/>
        </p:nvSpPr>
        <p:spPr>
          <a:xfrm>
            <a:off x="780585" y="2818908"/>
            <a:ext cx="379141" cy="499118"/>
          </a:xfrm>
          <a:prstGeom prst="rect">
            <a:avLst/>
          </a:prstGeom>
        </p:spPr>
        <p:txBody>
          <a:bodyPr vert="horz" lIns="91440" tIns="45720" rIns="91440" bIns="45720" rtlCol="0" anchor="t">
            <a:normAutofit lnSpcReduction="10000"/>
          </a:bodyPr>
          <a:lstStyle>
            <a:lvl1pPr algn="l" defTabSz="914400" rtl="0" eaLnBrk="1" latinLnBrk="0" hangingPunct="1">
              <a:lnSpc>
                <a:spcPct val="120000"/>
              </a:lnSpc>
              <a:spcBef>
                <a:spcPct val="0"/>
              </a:spcBef>
              <a:buNone/>
              <a:defRPr sz="4000" i="1" kern="1200">
                <a:solidFill>
                  <a:srgbClr val="000000"/>
                </a:solidFill>
                <a:highlight>
                  <a:srgbClr val="FFFF00"/>
                </a:highlight>
                <a:latin typeface="+mj-lt"/>
                <a:ea typeface="+mj-ea"/>
                <a:cs typeface="+mj-cs"/>
              </a:defRPr>
            </a:lvl1pPr>
          </a:lstStyle>
          <a:p>
            <a:r>
              <a:rPr lang="en-US" sz="2400" dirty="0"/>
              <a:t>1</a:t>
            </a:r>
          </a:p>
        </p:txBody>
      </p:sp>
      <p:sp>
        <p:nvSpPr>
          <p:cNvPr id="22" name="Content Placeholder 2">
            <a:extLst>
              <a:ext uri="{FF2B5EF4-FFF2-40B4-BE49-F238E27FC236}">
                <a16:creationId xmlns:a16="http://schemas.microsoft.com/office/drawing/2014/main" id="{9E481587-516C-4446-A275-0E653C073250}"/>
              </a:ext>
            </a:extLst>
          </p:cNvPr>
          <p:cNvSpPr txBox="1">
            <a:spLocks/>
          </p:cNvSpPr>
          <p:nvPr/>
        </p:nvSpPr>
        <p:spPr>
          <a:xfrm>
            <a:off x="1178701" y="3651773"/>
            <a:ext cx="4827702" cy="775010"/>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Font typeface="Arial" panose="020B0604020202020204" pitchFamily="34" charset="0"/>
              <a:buChar char="•"/>
              <a:defRPr sz="1600" kern="1200">
                <a:solidFill>
                  <a:schemeClr val="tx1"/>
                </a:solidFill>
                <a:latin typeface="+mn-lt"/>
                <a:ea typeface="+mn-ea"/>
                <a:cs typeface="+mn-cs"/>
              </a:defRPr>
            </a:lvl1pPr>
            <a:lvl2pPr marL="457200" indent="-228600" algn="l" defTabSz="914400" rtl="0" eaLnBrk="1" latinLnBrk="0" hangingPunct="1">
              <a:lnSpc>
                <a:spcPct val="120000"/>
              </a:lnSpc>
              <a:spcBef>
                <a:spcPts val="500"/>
              </a:spcBef>
              <a:buFont typeface="Consolas" panose="020B0609020204030204" pitchFamily="49" charset="0"/>
              <a:buChar char="+"/>
              <a:defRPr sz="1400" kern="1200">
                <a:solidFill>
                  <a:schemeClr val="tx1"/>
                </a:solidFill>
                <a:latin typeface="+mn-lt"/>
                <a:ea typeface="+mn-ea"/>
                <a:cs typeface="+mn-cs"/>
              </a:defRPr>
            </a:lvl2pPr>
            <a:lvl3pPr marL="64008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822960" indent="-228600" algn="l" defTabSz="914400" rtl="0" eaLnBrk="1" latinLnBrk="0" hangingPunct="1">
              <a:lnSpc>
                <a:spcPct val="120000"/>
              </a:lnSpc>
              <a:spcBef>
                <a:spcPts val="500"/>
              </a:spcBef>
              <a:buFont typeface="Consolas" panose="020B0609020204030204" pitchFamily="49" charset="0"/>
              <a:buChar char="+"/>
              <a:defRPr sz="1200" kern="1200">
                <a:solidFill>
                  <a:schemeClr val="tx1"/>
                </a:solidFill>
                <a:latin typeface="+mn-lt"/>
                <a:ea typeface="+mn-ea"/>
                <a:cs typeface="+mn-cs"/>
              </a:defRPr>
            </a:lvl4pPr>
            <a:lvl5pPr marL="100584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t>A NUCSL provides a common place where stakeholders can </a:t>
            </a:r>
            <a:r>
              <a:rPr lang="en-US" sz="1800" b="1" dirty="0"/>
              <a:t>share, search, and learn about emerging technologies across the Federal government</a:t>
            </a:r>
            <a:r>
              <a:rPr lang="en-US" sz="1800" dirty="0"/>
              <a:t>, saving time, resources, and funding. </a:t>
            </a:r>
          </a:p>
        </p:txBody>
      </p:sp>
      <p:sp>
        <p:nvSpPr>
          <p:cNvPr id="23" name="Title 1">
            <a:extLst>
              <a:ext uri="{FF2B5EF4-FFF2-40B4-BE49-F238E27FC236}">
                <a16:creationId xmlns:a16="http://schemas.microsoft.com/office/drawing/2014/main" id="{E765DCE2-6883-9845-BF12-C8D1BDE5B91B}"/>
              </a:ext>
            </a:extLst>
          </p:cNvPr>
          <p:cNvSpPr txBox="1">
            <a:spLocks/>
          </p:cNvSpPr>
          <p:nvPr/>
        </p:nvSpPr>
        <p:spPr>
          <a:xfrm>
            <a:off x="780585" y="3665714"/>
            <a:ext cx="379141" cy="499118"/>
          </a:xfrm>
          <a:prstGeom prst="rect">
            <a:avLst/>
          </a:prstGeom>
        </p:spPr>
        <p:txBody>
          <a:bodyPr vert="horz" lIns="91440" tIns="45720" rIns="91440" bIns="45720" rtlCol="0" anchor="t">
            <a:normAutofit lnSpcReduction="10000"/>
          </a:bodyPr>
          <a:lstStyle>
            <a:lvl1pPr algn="l" defTabSz="914400" rtl="0" eaLnBrk="1" latinLnBrk="0" hangingPunct="1">
              <a:lnSpc>
                <a:spcPct val="120000"/>
              </a:lnSpc>
              <a:spcBef>
                <a:spcPct val="0"/>
              </a:spcBef>
              <a:buNone/>
              <a:defRPr sz="4000" i="1" kern="1200">
                <a:solidFill>
                  <a:srgbClr val="000000"/>
                </a:solidFill>
                <a:highlight>
                  <a:srgbClr val="FFFF00"/>
                </a:highlight>
                <a:latin typeface="+mj-lt"/>
                <a:ea typeface="+mj-ea"/>
                <a:cs typeface="+mj-cs"/>
              </a:defRPr>
            </a:lvl1pPr>
          </a:lstStyle>
          <a:p>
            <a:r>
              <a:rPr lang="en-US" sz="2400" dirty="0"/>
              <a:t>2</a:t>
            </a:r>
          </a:p>
        </p:txBody>
      </p:sp>
      <p:sp>
        <p:nvSpPr>
          <p:cNvPr id="24" name="Title 1">
            <a:extLst>
              <a:ext uri="{FF2B5EF4-FFF2-40B4-BE49-F238E27FC236}">
                <a16:creationId xmlns:a16="http://schemas.microsoft.com/office/drawing/2014/main" id="{F057890C-CCD5-1FCB-6CFD-B375A7568B97}"/>
              </a:ext>
            </a:extLst>
          </p:cNvPr>
          <p:cNvSpPr txBox="1">
            <a:spLocks/>
          </p:cNvSpPr>
          <p:nvPr/>
        </p:nvSpPr>
        <p:spPr>
          <a:xfrm>
            <a:off x="914400" y="1229808"/>
            <a:ext cx="10363200" cy="657221"/>
          </a:xfrm>
          <a:prstGeom prst="rect">
            <a:avLst/>
          </a:prstGeom>
        </p:spPr>
        <p:txBody>
          <a:bodyPr vert="horz" lIns="91440" tIns="45720" rIns="91440" bIns="45720" rtlCol="0" anchor="t">
            <a:normAutofit fontScale="97500" lnSpcReduction="10000"/>
          </a:bodyPr>
          <a:lstStyle>
            <a:lvl1pPr algn="l" defTabSz="914400" rtl="0" eaLnBrk="1" latinLnBrk="0" hangingPunct="1">
              <a:lnSpc>
                <a:spcPct val="100000"/>
              </a:lnSpc>
              <a:spcBef>
                <a:spcPct val="0"/>
              </a:spcBef>
              <a:buNone/>
              <a:defRPr sz="4000" kern="1200">
                <a:solidFill>
                  <a:schemeClr val="tx1"/>
                </a:solidFill>
                <a:latin typeface="+mj-lt"/>
                <a:ea typeface="+mj-ea"/>
                <a:cs typeface="+mj-cs"/>
              </a:defRPr>
            </a:lvl1pPr>
          </a:lstStyle>
          <a:p>
            <a:r>
              <a:rPr lang="en-US" dirty="0"/>
              <a:t>What is a NUCSL?</a:t>
            </a:r>
          </a:p>
        </p:txBody>
      </p:sp>
      <p:pic>
        <p:nvPicPr>
          <p:cNvPr id="10" name="Picture 9" descr="Homepage | ACT-IAC">
            <a:extLst>
              <a:ext uri="{FF2B5EF4-FFF2-40B4-BE49-F238E27FC236}">
                <a16:creationId xmlns:a16="http://schemas.microsoft.com/office/drawing/2014/main" id="{10CCEC63-DE55-454E-B956-A0ECE4E75DF6}"/>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8874636" y="201139"/>
            <a:ext cx="2908354" cy="11454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83907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 name="Title 1">
            <a:extLst>
              <a:ext uri="{FF2B5EF4-FFF2-40B4-BE49-F238E27FC236}">
                <a16:creationId xmlns:a16="http://schemas.microsoft.com/office/drawing/2014/main" id="{F057890C-CCD5-1FCB-6CFD-B375A7568B97}"/>
              </a:ext>
            </a:extLst>
          </p:cNvPr>
          <p:cNvSpPr txBox="1">
            <a:spLocks/>
          </p:cNvSpPr>
          <p:nvPr/>
        </p:nvSpPr>
        <p:spPr>
          <a:xfrm>
            <a:off x="914400" y="1229808"/>
            <a:ext cx="10363200" cy="657221"/>
          </a:xfrm>
          <a:prstGeom prst="rect">
            <a:avLst/>
          </a:prstGeom>
        </p:spPr>
        <p:txBody>
          <a:bodyPr vert="horz" lIns="91440" tIns="45720" rIns="91440" bIns="45720" rtlCol="0" anchor="t">
            <a:normAutofit fontScale="97500" lnSpcReduction="10000"/>
          </a:bodyPr>
          <a:lstStyle>
            <a:lvl1pPr algn="l" defTabSz="914400" rtl="0" eaLnBrk="1" latinLnBrk="0" hangingPunct="1">
              <a:lnSpc>
                <a:spcPct val="100000"/>
              </a:lnSpc>
              <a:spcBef>
                <a:spcPct val="0"/>
              </a:spcBef>
              <a:buNone/>
              <a:defRPr sz="4000" kern="1200">
                <a:solidFill>
                  <a:schemeClr val="tx1"/>
                </a:solidFill>
                <a:latin typeface="+mj-lt"/>
                <a:ea typeface="+mj-ea"/>
                <a:cs typeface="+mj-cs"/>
              </a:defRPr>
            </a:lvl1pPr>
          </a:lstStyle>
          <a:p>
            <a:r>
              <a:rPr lang="en-US" dirty="0"/>
              <a:t>NUCSL White Paper and Pilot Platform</a:t>
            </a:r>
          </a:p>
        </p:txBody>
      </p:sp>
      <p:pic>
        <p:nvPicPr>
          <p:cNvPr id="11" name="Graphic 10" descr="Internet outline">
            <a:extLst>
              <a:ext uri="{FF2B5EF4-FFF2-40B4-BE49-F238E27FC236}">
                <a16:creationId xmlns:a16="http://schemas.microsoft.com/office/drawing/2014/main" id="{C1452591-F7C0-CDBF-DD31-C28A2083845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332507" y="3964628"/>
            <a:ext cx="1841691" cy="1841691"/>
          </a:xfrm>
          <a:prstGeom prst="rect">
            <a:avLst/>
          </a:prstGeom>
        </p:spPr>
      </p:pic>
      <p:pic>
        <p:nvPicPr>
          <p:cNvPr id="12" name="Graphic 11" descr="Document outline">
            <a:extLst>
              <a:ext uri="{FF2B5EF4-FFF2-40B4-BE49-F238E27FC236}">
                <a16:creationId xmlns:a16="http://schemas.microsoft.com/office/drawing/2014/main" id="{D26A14EB-F8F4-F5DC-7EB7-B9069BDCE33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576712" y="2065156"/>
            <a:ext cx="1439417" cy="1439417"/>
          </a:xfrm>
          <a:prstGeom prst="rect">
            <a:avLst/>
          </a:prstGeom>
        </p:spPr>
      </p:pic>
      <p:sp>
        <p:nvSpPr>
          <p:cNvPr id="13" name="TextBox 12">
            <a:extLst>
              <a:ext uri="{FF2B5EF4-FFF2-40B4-BE49-F238E27FC236}">
                <a16:creationId xmlns:a16="http://schemas.microsoft.com/office/drawing/2014/main" id="{1000FF97-153F-A7CC-E825-F979F9571105}"/>
              </a:ext>
            </a:extLst>
          </p:cNvPr>
          <p:cNvSpPr txBox="1"/>
          <p:nvPr/>
        </p:nvSpPr>
        <p:spPr>
          <a:xfrm>
            <a:off x="2233016" y="3581281"/>
            <a:ext cx="2040674" cy="369332"/>
          </a:xfrm>
          <a:prstGeom prst="rect">
            <a:avLst/>
          </a:prstGeom>
          <a:noFill/>
        </p:spPr>
        <p:txBody>
          <a:bodyPr wrap="square" rtlCol="0">
            <a:spAutoFit/>
          </a:bodyPr>
          <a:lstStyle/>
          <a:p>
            <a:pPr algn="ctr"/>
            <a:r>
              <a:rPr lang="en-US" dirty="0"/>
              <a:t>White Paper</a:t>
            </a:r>
          </a:p>
        </p:txBody>
      </p:sp>
      <p:sp>
        <p:nvSpPr>
          <p:cNvPr id="14" name="TextBox 13">
            <a:extLst>
              <a:ext uri="{FF2B5EF4-FFF2-40B4-BE49-F238E27FC236}">
                <a16:creationId xmlns:a16="http://schemas.microsoft.com/office/drawing/2014/main" id="{800ACC5D-A5F3-4942-66D9-7BE63741559C}"/>
              </a:ext>
            </a:extLst>
          </p:cNvPr>
          <p:cNvSpPr txBox="1"/>
          <p:nvPr/>
        </p:nvSpPr>
        <p:spPr>
          <a:xfrm>
            <a:off x="2233016" y="5436987"/>
            <a:ext cx="2040674" cy="369332"/>
          </a:xfrm>
          <a:prstGeom prst="rect">
            <a:avLst/>
          </a:prstGeom>
          <a:noFill/>
        </p:spPr>
        <p:txBody>
          <a:bodyPr wrap="square" rtlCol="0">
            <a:spAutoFit/>
          </a:bodyPr>
          <a:lstStyle/>
          <a:p>
            <a:pPr algn="ctr"/>
            <a:r>
              <a:rPr lang="en-US" dirty="0"/>
              <a:t>Pilot Platform</a:t>
            </a:r>
          </a:p>
        </p:txBody>
      </p:sp>
      <p:sp>
        <p:nvSpPr>
          <p:cNvPr id="15" name="Rectangle 14">
            <a:extLst>
              <a:ext uri="{FF2B5EF4-FFF2-40B4-BE49-F238E27FC236}">
                <a16:creationId xmlns:a16="http://schemas.microsoft.com/office/drawing/2014/main" id="{D195420D-E2E0-6C08-F731-F07789B42280}"/>
              </a:ext>
            </a:extLst>
          </p:cNvPr>
          <p:cNvSpPr/>
          <p:nvPr/>
        </p:nvSpPr>
        <p:spPr>
          <a:xfrm>
            <a:off x="4406628" y="2065156"/>
            <a:ext cx="6209796" cy="1888714"/>
          </a:xfrm>
          <a:prstGeom prst="rect">
            <a:avLst/>
          </a:prstGeom>
          <a:solidFill>
            <a:srgbClr val="00B0F0">
              <a:alpha val="12157"/>
            </a:srgb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1450" indent="-171450">
              <a:buFont typeface="Arial" panose="020B0604020202020204" pitchFamily="34" charset="0"/>
              <a:buChar char="•"/>
            </a:pPr>
            <a:r>
              <a:rPr lang="en-US" dirty="0">
                <a:solidFill>
                  <a:schemeClr val="tx1"/>
                </a:solidFill>
              </a:rPr>
              <a:t>Focuses on policy considerations</a:t>
            </a:r>
          </a:p>
          <a:p>
            <a:pPr marL="171450" indent="-171450">
              <a:buFont typeface="Arial" panose="020B0604020202020204" pitchFamily="34" charset="0"/>
              <a:buChar char="•"/>
            </a:pPr>
            <a:r>
              <a:rPr lang="en-US" dirty="0">
                <a:solidFill>
                  <a:schemeClr val="tx1"/>
                </a:solidFill>
              </a:rPr>
              <a:t>Provides four key recommendations:</a:t>
            </a:r>
          </a:p>
          <a:p>
            <a:pPr marL="685800" lvl="1" indent="-228600">
              <a:buFont typeface="+mj-lt"/>
              <a:buAutoNum type="arabicPeriod"/>
            </a:pPr>
            <a:r>
              <a:rPr lang="en-US" dirty="0">
                <a:solidFill>
                  <a:schemeClr val="tx1"/>
                </a:solidFill>
              </a:rPr>
              <a:t>Federal Acquisition Regulation (FAR) Part 7.</a:t>
            </a:r>
          </a:p>
          <a:p>
            <a:pPr marL="685800" lvl="1" indent="-228600">
              <a:buFont typeface="+mj-lt"/>
              <a:buAutoNum type="arabicPeriod"/>
            </a:pPr>
            <a:r>
              <a:rPr lang="en-US" dirty="0">
                <a:solidFill>
                  <a:schemeClr val="tx1"/>
                </a:solidFill>
              </a:rPr>
              <a:t>Chief Technology Officer Appointment. </a:t>
            </a:r>
          </a:p>
          <a:p>
            <a:pPr marL="685800" lvl="1" indent="-228600">
              <a:buFont typeface="+mj-lt"/>
              <a:buAutoNum type="arabicPeriod"/>
            </a:pPr>
            <a:r>
              <a:rPr lang="en-US" dirty="0">
                <a:solidFill>
                  <a:schemeClr val="tx1"/>
                </a:solidFill>
              </a:rPr>
              <a:t>Successful Use Cases.</a:t>
            </a:r>
          </a:p>
          <a:p>
            <a:pPr marL="685800" lvl="1" indent="-228600">
              <a:buFont typeface="+mj-lt"/>
              <a:buAutoNum type="arabicPeriod"/>
            </a:pPr>
            <a:r>
              <a:rPr lang="en-US" dirty="0">
                <a:solidFill>
                  <a:schemeClr val="tx1"/>
                </a:solidFill>
              </a:rPr>
              <a:t>Agency(ies) Sponsor.</a:t>
            </a:r>
          </a:p>
        </p:txBody>
      </p:sp>
      <p:sp>
        <p:nvSpPr>
          <p:cNvPr id="17" name="Rectangle 16">
            <a:extLst>
              <a:ext uri="{FF2B5EF4-FFF2-40B4-BE49-F238E27FC236}">
                <a16:creationId xmlns:a16="http://schemas.microsoft.com/office/drawing/2014/main" id="{3F54C4D8-01B1-E030-7ABB-FBE943BF738D}"/>
              </a:ext>
            </a:extLst>
          </p:cNvPr>
          <p:cNvSpPr/>
          <p:nvPr/>
        </p:nvSpPr>
        <p:spPr>
          <a:xfrm>
            <a:off x="4406628" y="4095529"/>
            <a:ext cx="6209796" cy="1888715"/>
          </a:xfrm>
          <a:prstGeom prst="rect">
            <a:avLst/>
          </a:prstGeom>
          <a:solidFill>
            <a:srgbClr val="00B0F0">
              <a:alpha val="12157"/>
            </a:srgb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1450" indent="-171450">
              <a:buFont typeface="Arial" panose="020B0604020202020204" pitchFamily="34" charset="0"/>
              <a:buChar char="•"/>
            </a:pPr>
            <a:r>
              <a:rPr lang="en-US" dirty="0">
                <a:solidFill>
                  <a:schemeClr val="tx1"/>
                </a:solidFill>
              </a:rPr>
              <a:t>Identifies use case representatives </a:t>
            </a:r>
          </a:p>
          <a:p>
            <a:pPr marL="171450" indent="-171450">
              <a:buFont typeface="Arial" panose="020B0604020202020204" pitchFamily="34" charset="0"/>
              <a:buChar char="•"/>
            </a:pPr>
            <a:r>
              <a:rPr lang="en-US" dirty="0">
                <a:solidFill>
                  <a:schemeClr val="tx1"/>
                </a:solidFill>
              </a:rPr>
              <a:t>Tracks use cases through their full lifecycle </a:t>
            </a:r>
          </a:p>
          <a:p>
            <a:pPr marL="171450" indent="-171450">
              <a:buFont typeface="Arial" panose="020B0604020202020204" pitchFamily="34" charset="0"/>
              <a:buChar char="•"/>
            </a:pPr>
            <a:r>
              <a:rPr lang="en-US" dirty="0">
                <a:solidFill>
                  <a:schemeClr val="tx1"/>
                </a:solidFill>
              </a:rPr>
              <a:t>Incorporates the “As-Is/To-Be” Gap Analysis Methodology </a:t>
            </a:r>
          </a:p>
          <a:p>
            <a:pPr marL="171450" indent="-171450">
              <a:buFont typeface="Arial" panose="020B0604020202020204" pitchFamily="34" charset="0"/>
              <a:buChar char="•"/>
            </a:pPr>
            <a:r>
              <a:rPr lang="en-US" dirty="0">
                <a:solidFill>
                  <a:schemeClr val="tx1"/>
                </a:solidFill>
              </a:rPr>
              <a:t>Enables technology road mapping</a:t>
            </a:r>
          </a:p>
          <a:p>
            <a:pPr marL="171450" indent="-171450">
              <a:buFont typeface="Arial" panose="020B0604020202020204" pitchFamily="34" charset="0"/>
              <a:buChar char="•"/>
            </a:pPr>
            <a:endParaRPr lang="en-US" sz="1250" dirty="0">
              <a:solidFill>
                <a:schemeClr val="tx1"/>
              </a:solidFill>
            </a:endParaRPr>
          </a:p>
          <a:p>
            <a:r>
              <a:rPr lang="en-US" sz="1150" b="1" dirty="0">
                <a:solidFill>
                  <a:schemeClr val="tx1"/>
                </a:solidFill>
              </a:rPr>
              <a:t>Data Captured: </a:t>
            </a:r>
            <a:r>
              <a:rPr lang="en-US" sz="1150" dirty="0">
                <a:solidFill>
                  <a:schemeClr val="tx1"/>
                </a:solidFill>
              </a:rPr>
              <a:t>Risk(s), Rationale, Constraints, Transformation Enablers, Stakeholders, Business Process Model, Organizational Readiness, Technology Selection, Lessons Learned</a:t>
            </a:r>
          </a:p>
        </p:txBody>
      </p:sp>
      <p:pic>
        <p:nvPicPr>
          <p:cNvPr id="18" name="Picture 17" descr="Homepage | ACT-IAC">
            <a:extLst>
              <a:ext uri="{FF2B5EF4-FFF2-40B4-BE49-F238E27FC236}">
                <a16:creationId xmlns:a16="http://schemas.microsoft.com/office/drawing/2014/main" id="{B985ABD5-3A6E-3DBC-19C1-8AE142110683}"/>
              </a:ext>
            </a:extLst>
          </p:cNvPr>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8874636" y="201139"/>
            <a:ext cx="2908354" cy="11454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036238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EE4P_STYLE_ID" val="6cd991bf-f022-4378-96e7-2c338aeb3f5a"/>
  <p:tag name="THINKCELLUNDODONOTDELETE" val="0"/>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XtVhG23Fd4LGA2BwU1MQPA"/>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54B89C6BA7AF94685D859E4D6427009" ma:contentTypeVersion="15" ma:contentTypeDescription="Create a new document." ma:contentTypeScope="" ma:versionID="2d7ab04444cade4d8b22235fb04e539a">
  <xsd:schema xmlns:xsd="http://www.w3.org/2001/XMLSchema" xmlns:xs="http://www.w3.org/2001/XMLSchema" xmlns:p="http://schemas.microsoft.com/office/2006/metadata/properties" xmlns:ns1="http://schemas.microsoft.com/sharepoint/v3" xmlns:ns2="0de6c488-984f-4b20-a3dd-ea6235f491de" xmlns:ns3="4e4e306b-fa0c-44fa-b827-74384bb5635a" targetNamespace="http://schemas.microsoft.com/office/2006/metadata/properties" ma:root="true" ma:fieldsID="5b01b865fc13947fec7a991aba114f8e" ns1:_="" ns2:_="" ns3:_="">
    <xsd:import namespace="http://schemas.microsoft.com/sharepoint/v3"/>
    <xsd:import namespace="0de6c488-984f-4b20-a3dd-ea6235f491de"/>
    <xsd:import namespace="4e4e306b-fa0c-44fa-b827-74384bb5635a"/>
    <xsd:element name="properties">
      <xsd:complexType>
        <xsd:sequence>
          <xsd:element name="documentManagement">
            <xsd:complexType>
              <xsd:all>
                <xsd:element ref="ns2:Comments" minOccurs="0"/>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1:_ip_UnifiedCompliancePolicyProperties" minOccurs="0"/>
                <xsd:element ref="ns1:_ip_UnifiedCompliancePolicyUIAction" minOccurs="0"/>
                <xsd:element ref="ns3:SharedWithUsers" minOccurs="0"/>
                <xsd:element ref="ns3:SharedWithDetails"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ma:readOnly="false">
      <xsd:simpleType>
        <xsd:restriction base="dms:Note"/>
      </xsd:simpleType>
    </xsd:element>
    <xsd:element name="_ip_UnifiedCompliancePolicyUIAction" ma:index="16"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de6c488-984f-4b20-a3dd-ea6235f491de" elementFormDefault="qualified">
    <xsd:import namespace="http://schemas.microsoft.com/office/2006/documentManagement/types"/>
    <xsd:import namespace="http://schemas.microsoft.com/office/infopath/2007/PartnerControls"/>
    <xsd:element name="Comments" ma:index="1" nillable="true" ma:displayName="Comments" ma:format="Dropdown" ma:internalName="Comments" ma:readOnly="false">
      <xsd:simpleType>
        <xsd:restriction base="dms:Text">
          <xsd:maxLength value="255"/>
        </xsd:restriction>
      </xsd:simple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hidden="true" ma:internalName="MediaServiceAutoTags" ma:readOnly="true">
      <xsd:simpleType>
        <xsd:restriction base="dms:Text"/>
      </xsd:simpleType>
    </xsd:element>
    <xsd:element name="MediaServiceOCR" ma:index="11" nillable="true" ma:displayName="Extracted Text" ma:hidden="true" ma:internalName="MediaServiceOCR" ma:readOnly="true">
      <xsd:simpleType>
        <xsd:restriction base="dms:Note"/>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4e4e306b-fa0c-44fa-b827-74384bb5635a" elementFormDefault="qualified">
    <xsd:import namespace="http://schemas.microsoft.com/office/2006/documentManagement/types"/>
    <xsd:import namespace="http://schemas.microsoft.com/office/infopath/2007/PartnerControls"/>
    <xsd:element name="SharedWithUsers" ma:index="17"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hidden="true" ma:internalName="SharedWithDetail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Comments xmlns="0de6c488-984f-4b20-a3dd-ea6235f491de"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0C3E922-48DB-4B23-8965-6BBEE2CDFCC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0de6c488-984f-4b20-a3dd-ea6235f491de"/>
    <ds:schemaRef ds:uri="4e4e306b-fa0c-44fa-b827-74384bb5635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42807435-82D5-415D-8653-27081648C44F}">
  <ds:schemaRefs>
    <ds:schemaRef ds:uri="http://purl.org/dc/elements/1.1/"/>
    <ds:schemaRef ds:uri="http://purl.org/dc/dcmitype/"/>
    <ds:schemaRef ds:uri="4e4e306b-fa0c-44fa-b827-74384bb5635a"/>
    <ds:schemaRef ds:uri="http://schemas.microsoft.com/office/2006/metadata/properties"/>
    <ds:schemaRef ds:uri="http://schemas.microsoft.com/office/2006/documentManagement/types"/>
    <ds:schemaRef ds:uri="0de6c488-984f-4b20-a3dd-ea6235f491de"/>
    <ds:schemaRef ds:uri="http://purl.org/dc/terms/"/>
    <ds:schemaRef ds:uri="http://schemas.openxmlformats.org/package/2006/metadata/core-properties"/>
    <ds:schemaRef ds:uri="http://schemas.microsoft.com/office/infopath/2007/PartnerControls"/>
    <ds:schemaRef ds:uri="http://schemas.microsoft.com/sharepoint/v3"/>
    <ds:schemaRef ds:uri="http://www.w3.org/XML/1998/namespace"/>
  </ds:schemaRefs>
</ds:datastoreItem>
</file>

<file path=customXml/itemProps3.xml><?xml version="1.0" encoding="utf-8"?>
<ds:datastoreItem xmlns:ds="http://schemas.openxmlformats.org/officeDocument/2006/customXml" ds:itemID="{8EF66D5D-6637-49D1-8B96-A36C51E835A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7053</TotalTime>
  <Words>1449</Words>
  <Application>Microsoft Office PowerPoint</Application>
  <PresentationFormat>Widescreen</PresentationFormat>
  <Paragraphs>203</Paragraphs>
  <Slides>25</Slides>
  <Notes>0</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2</vt:i4>
      </vt:variant>
      <vt:variant>
        <vt:lpstr>Slide Titles</vt:lpstr>
      </vt:variant>
      <vt:variant>
        <vt:i4>25</vt:i4>
      </vt:variant>
    </vt:vector>
  </HeadingPairs>
  <TitlesOfParts>
    <vt:vector size="35" baseType="lpstr">
      <vt:lpstr>Arial</vt:lpstr>
      <vt:lpstr>Calibri</vt:lpstr>
      <vt:lpstr>Calibri Light</vt:lpstr>
      <vt:lpstr>Grandview Display</vt:lpstr>
      <vt:lpstr>Neue Haas Grotesk Text Pro</vt:lpstr>
      <vt:lpstr>Open Sans</vt:lpstr>
      <vt:lpstr>Open Sans Regular</vt:lpstr>
      <vt:lpstr>1_Office Theme</vt:lpstr>
      <vt:lpstr>think-cell Slide</vt:lpstr>
      <vt:lpstr>Acrobat Document</vt:lpstr>
      <vt:lpstr>Healthcare Information and Management Systems Society  Blockchain in Healthcare Task Force  Lightning Round Presentation</vt:lpstr>
      <vt:lpstr>Agenda:  1. ACT-IAC Emerging Technology Community of Interest, AI and Blockchain Working Groups  2. ACT-IAC National Use Case and Solutions Library  a. Whitepaper and Pilot Platform  b. ET Use Case Summit  3. National Artificial Intelligence Institute  a. AI@VA Community  b. Tech Sprints  c. BRAIN Summit  </vt:lpstr>
      <vt:lpstr>Emerging Technology Community of Interest</vt:lpstr>
      <vt:lpstr>Public Private Partnership Collaboration</vt:lpstr>
      <vt:lpstr>Public Private Partnership Collaboration</vt:lpstr>
      <vt:lpstr>PowerPoint Presentation</vt:lpstr>
      <vt:lpstr>NATIONAL USE CASE AND SOLUTIONS LIBRARY</vt:lpstr>
      <vt:lpstr>PowerPoint Presentation</vt:lpstr>
      <vt:lpstr>PowerPoint Presentation</vt:lpstr>
      <vt:lpstr>PowerPoint Presentation</vt:lpstr>
      <vt:lpstr>PowerPoint Presentation</vt:lpstr>
      <vt:lpstr>Emerging Technology Use Case Summit September 20, 2022, from 9 AM to 11:30 AM In-Person (Location TBD)</vt:lpstr>
      <vt:lpstr>PowerPoint Presentation</vt:lpstr>
      <vt:lpstr>National Artificial Intelligence Institute (NAII)</vt:lpstr>
      <vt:lpstr>National Artificial Intelligence Institute</vt:lpstr>
      <vt:lpstr>Role of the NAII</vt:lpstr>
      <vt:lpstr>Building the AI Network</vt:lpstr>
      <vt:lpstr>PowerPoint Presentation</vt:lpstr>
      <vt:lpstr>AI Tech Sprints</vt:lpstr>
      <vt:lpstr>The AI Tech Sprint</vt:lpstr>
      <vt:lpstr>Recently Concluded— AITS: Veterans Not Currently Served</vt:lpstr>
      <vt:lpstr>BRAIN SUMMIT</vt:lpstr>
      <vt:lpstr>PowerPoint Presentation</vt:lpstr>
      <vt:lpstr>Thank you !</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Hakakian, Joshua A.</cp:lastModifiedBy>
  <cp:revision>3</cp:revision>
  <dcterms:created xsi:type="dcterms:W3CDTF">2021-01-15T17:02:58Z</dcterms:created>
  <dcterms:modified xsi:type="dcterms:W3CDTF">2022-07-20T15:42:34Z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0x010100554B89C6BA7AF94685D859E4D6427009</vt:lpwstr>
  </property>
</Properties>
</file>